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1"/>
  </p:notesMasterIdLst>
  <p:handoutMasterIdLst>
    <p:handoutMasterId r:id="rId22"/>
  </p:handoutMasterIdLst>
  <p:sldIdLst>
    <p:sldId id="567" r:id="rId5"/>
    <p:sldId id="571" r:id="rId6"/>
    <p:sldId id="263" r:id="rId7"/>
    <p:sldId id="577" r:id="rId8"/>
    <p:sldId id="570" r:id="rId9"/>
    <p:sldId id="336" r:id="rId10"/>
    <p:sldId id="569" r:id="rId11"/>
    <p:sldId id="337" r:id="rId12"/>
    <p:sldId id="264" r:id="rId13"/>
    <p:sldId id="338" r:id="rId14"/>
    <p:sldId id="339" r:id="rId15"/>
    <p:sldId id="572" r:id="rId16"/>
    <p:sldId id="341" r:id="rId17"/>
    <p:sldId id="342" r:id="rId18"/>
    <p:sldId id="574" r:id="rId19"/>
    <p:sldId id="568" r:id="rId20"/>
  </p:sldIdLst>
  <p:sldSz cx="11430000" cy="598011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E5C54"/>
    <a:srgbClr val="C4B9A8"/>
    <a:srgbClr val="FFE76F"/>
    <a:srgbClr val="7ABF92"/>
    <a:srgbClr val="004773"/>
    <a:srgbClr val="FFA6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51" autoAdjust="0"/>
    <p:restoredTop sz="95638"/>
  </p:normalViewPr>
  <p:slideViewPr>
    <p:cSldViewPr snapToGrid="0">
      <p:cViewPr varScale="1">
        <p:scale>
          <a:sx n="96" d="100"/>
          <a:sy n="96" d="100"/>
        </p:scale>
        <p:origin x="86" y="23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1" d="100"/>
          <a:sy n="81" d="100"/>
        </p:scale>
        <p:origin x="4024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AE7678C-6FC5-B586-C56F-AAC6563ACA4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21C627-C554-7B3C-2F80-99B59A502F1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273BD3-F090-2849-8B4C-A65BC1A6B094}" type="datetimeFigureOut">
              <a:rPr lang="en-LT" smtClean="0"/>
              <a:t>08/21/2026</a:t>
            </a:fld>
            <a:endParaRPr lang="en-L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0B6AB7-BCFA-8998-DD1E-9A1AD0DD7B5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A2C5F7-2C55-2E31-640D-EBE75AD1ECE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ED8D50-30D7-184C-8466-6A8DB84B6255}" type="slidenum">
              <a:rPr lang="en-LT" smtClean="0"/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42767771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0AD2B5-B472-E947-8ECE-F20B202EE4DE}" type="datetimeFigureOut">
              <a:rPr lang="fi-FI" smtClean="0"/>
              <a:t>21.8.2026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143000"/>
            <a:ext cx="58959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F8754F-9512-EA48-9463-14CCDA2789E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26732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55E866-29BC-2BF6-85AE-C74B1BB38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8E0A35-8ABD-A1E8-2D8B-40D443EF6C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1639F5-3D6D-B6A0-99E1-5E2541D0B3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FI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File / Export /File Format:  jpg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en-FI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png/ size: wight: 1200 height 628</a:t>
            </a:r>
          </a:p>
          <a:p>
            <a:r>
              <a:rPr lang="fi-FI" dirty="0"/>
              <a:t>Tiedosto/vie… /Tiedostomuoto: </a:t>
            </a:r>
            <a:r>
              <a:rPr lang="en-FI" dirty="0"/>
              <a:t> jpg tai png Koko: </a:t>
            </a:r>
            <a:r>
              <a:rPr lang="en-FI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1200 height 628</a:t>
            </a:r>
            <a:endParaRPr lang="fi-FI" dirty="0"/>
          </a:p>
          <a:p>
            <a:endParaRPr lang="fi-FI" dirty="0"/>
          </a:p>
          <a:p>
            <a:endParaRPr lang="fi-FI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E093D7-DF91-C043-5336-B6C97EF6FC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F8754F-9512-EA48-9463-14CCDA2789E0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043779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6CD990-2C5E-F3EB-FC1A-4FBC8894F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CF13FD-F53D-949C-5687-717E2CF94A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D2FAF5-CEDE-BFEA-73AD-FBCF39D22A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FI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File / Export /File Format:  jpg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en-FI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png/ size: wight: 1200 height 628</a:t>
            </a:r>
          </a:p>
          <a:p>
            <a:r>
              <a:rPr lang="fi-FI" dirty="0"/>
              <a:t>Tiedosto/vie… /Tiedostomuoto: </a:t>
            </a:r>
            <a:r>
              <a:rPr lang="en-FI" dirty="0"/>
              <a:t> jpg tai png Koko: </a:t>
            </a:r>
            <a:r>
              <a:rPr lang="en-FI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1200 height 628</a:t>
            </a:r>
            <a:endParaRPr lang="fi-FI" dirty="0"/>
          </a:p>
          <a:p>
            <a:endParaRPr lang="fi-FI" dirty="0"/>
          </a:p>
          <a:p>
            <a:endParaRPr lang="fi-FI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A806D4-24FA-F6C7-C9C4-A43E4C56CF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F8754F-9512-EA48-9463-14CCDA2789E0}" type="slidenum">
              <a:rPr lang="fi-FI" smtClean="0"/>
              <a:t>16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453723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emf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emf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emf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emf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emf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emf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ksti_väritaust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B431C3E-30C9-15E9-F9C9-0A690257742B}"/>
              </a:ext>
            </a:extLst>
          </p:cNvPr>
          <p:cNvSpPr/>
          <p:nvPr userDrawn="1"/>
        </p:nvSpPr>
        <p:spPr>
          <a:xfrm>
            <a:off x="1" y="0"/>
            <a:ext cx="11430000" cy="59801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569" dirty="0"/>
          </a:p>
        </p:txBody>
      </p:sp>
      <p:sp>
        <p:nvSpPr>
          <p:cNvPr id="8" name="Otsikko 1">
            <a:extLst>
              <a:ext uri="{FF2B5EF4-FFF2-40B4-BE49-F238E27FC236}">
                <a16:creationId xmlns:a16="http://schemas.microsoft.com/office/drawing/2014/main" id="{E1AD4293-AA17-E319-4DC0-E37C99A54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812" y="3424176"/>
            <a:ext cx="9858375" cy="1454271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3139" b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6A93DBD-D09D-1300-385A-2F5B4B2672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2474" y="946944"/>
            <a:ext cx="6861070" cy="1375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158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dia_green_lightho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48DBF4D-E274-2619-424A-B3420775C3E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875" y="119048"/>
            <a:ext cx="3018357" cy="157841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CE9E7B2-19E5-7C54-BF17-07CF2A222B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023" r="35478" b="11375"/>
          <a:stretch/>
        </p:blipFill>
        <p:spPr>
          <a:xfrm>
            <a:off x="7392329" y="0"/>
            <a:ext cx="4037672" cy="5980113"/>
          </a:xfrm>
          <a:prstGeom prst="rect">
            <a:avLst/>
          </a:prstGeom>
        </p:spPr>
      </p:pic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7649077A-E500-077D-FA87-6F64A6E081B5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2" y="0"/>
            <a:ext cx="11430000" cy="5980113"/>
          </a:xfrm>
        </p:spPr>
        <p:txBody>
          <a:bodyPr/>
          <a:lstStyle>
            <a:lvl1pPr marL="0" indent="0" algn="l">
              <a:buClr>
                <a:schemeClr val="bg1"/>
              </a:buClr>
              <a:buFont typeface="Arial" panose="020B0604020202020204" pitchFamily="34" charset="0"/>
              <a:buNone/>
              <a:defRPr sz="2791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797345" indent="0">
              <a:buNone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4C7F7D-80F0-92E2-E913-74F2DB4D6E6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75148" y="5147651"/>
            <a:ext cx="2830029" cy="832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295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tsikkodia_green_lightho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48DBF4D-E274-2619-424A-B3420775C3E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875" y="119048"/>
            <a:ext cx="3018357" cy="157841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CE9E7B2-19E5-7C54-BF17-07CF2A222B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023" r="35478" b="11375"/>
          <a:stretch/>
        </p:blipFill>
        <p:spPr>
          <a:xfrm>
            <a:off x="7392329" y="0"/>
            <a:ext cx="4037672" cy="5980113"/>
          </a:xfrm>
          <a:prstGeom prst="rect">
            <a:avLst/>
          </a:prstGeom>
        </p:spPr>
      </p:pic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7649077A-E500-077D-FA87-6F64A6E081B5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2" y="0"/>
            <a:ext cx="11430000" cy="5980113"/>
          </a:xfrm>
        </p:spPr>
        <p:txBody>
          <a:bodyPr/>
          <a:lstStyle>
            <a:lvl1pPr marL="0" indent="0" algn="l">
              <a:buClr>
                <a:schemeClr val="bg1"/>
              </a:buClr>
              <a:buFont typeface="Arial" panose="020B0604020202020204" pitchFamily="34" charset="0"/>
              <a:buNone/>
              <a:defRPr sz="2791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797345" indent="0">
              <a:buNone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AF5F37-15A3-E677-4E1E-0291549F7C0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15000" y="5150057"/>
            <a:ext cx="2546635" cy="41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2426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_green_let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B2C8BB4-0D88-570B-9B74-9244BF936FFC}"/>
              </a:ext>
            </a:extLst>
          </p:cNvPr>
          <p:cNvSpPr/>
          <p:nvPr userDrawn="1"/>
        </p:nvSpPr>
        <p:spPr>
          <a:xfrm>
            <a:off x="2" y="0"/>
            <a:ext cx="11430000" cy="59801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569" dirty="0"/>
          </a:p>
        </p:txBody>
      </p:sp>
      <p:sp>
        <p:nvSpPr>
          <p:cNvPr id="2" name="Otsikko 1"/>
          <p:cNvSpPr>
            <a:spLocks noGrp="1"/>
          </p:cNvSpPr>
          <p:nvPr>
            <p:ph type="ctrTitle" hasCustomPrompt="1"/>
          </p:nvPr>
        </p:nvSpPr>
        <p:spPr>
          <a:xfrm>
            <a:off x="785812" y="1430756"/>
            <a:ext cx="9215437" cy="2414956"/>
          </a:xfrm>
        </p:spPr>
        <p:txBody>
          <a:bodyPr anchor="b">
            <a:normAutofit/>
          </a:bodyPr>
          <a:lstStyle>
            <a:lvl1pPr algn="l">
              <a:defRPr sz="4185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785812" y="3964387"/>
            <a:ext cx="9215437" cy="734565"/>
          </a:xfrm>
        </p:spPr>
        <p:txBody>
          <a:bodyPr>
            <a:normAutofit/>
          </a:bodyPr>
          <a:lstStyle>
            <a:lvl1pPr marL="0" indent="0" algn="l">
              <a:buNone/>
              <a:defRPr sz="2441">
                <a:solidFill>
                  <a:schemeClr val="bg1"/>
                </a:solidFill>
              </a:defRPr>
            </a:lvl1pPr>
            <a:lvl2pPr marL="398673" indent="0" algn="ctr">
              <a:buNone/>
              <a:defRPr sz="1744"/>
            </a:lvl2pPr>
            <a:lvl3pPr marL="797345" indent="0" algn="ctr">
              <a:buNone/>
              <a:defRPr sz="1569"/>
            </a:lvl3pPr>
            <a:lvl4pPr marL="1196017" indent="0" algn="ctr">
              <a:buNone/>
              <a:defRPr sz="1395"/>
            </a:lvl4pPr>
            <a:lvl5pPr marL="1594690" indent="0" algn="ctr">
              <a:buNone/>
              <a:defRPr sz="1395"/>
            </a:lvl5pPr>
            <a:lvl6pPr marL="1993362" indent="0" algn="ctr">
              <a:buNone/>
              <a:defRPr sz="1395"/>
            </a:lvl6pPr>
            <a:lvl7pPr marL="2392034" indent="0" algn="ctr">
              <a:buNone/>
              <a:defRPr sz="1395"/>
            </a:lvl7pPr>
            <a:lvl8pPr marL="2790705" indent="0" algn="ctr">
              <a:buNone/>
              <a:defRPr sz="1395"/>
            </a:lvl8pPr>
            <a:lvl9pPr marL="3189378" indent="0" algn="ctr">
              <a:buNone/>
              <a:defRPr sz="1395"/>
            </a:lvl9pPr>
          </a:lstStyle>
          <a:p>
            <a:r>
              <a:rPr lang="en-GB"/>
              <a:t>Click to edit Master subtitle style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85812" y="5542680"/>
            <a:ext cx="2571750" cy="31838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1604B7-BA38-42AF-9725-5D021E2BE88B}" type="datetimeFigureOut">
              <a:rPr lang="fi-FI" smtClean="0"/>
              <a:pPr/>
              <a:t>21.8.2026</a:t>
            </a:fld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5072063" y="5542680"/>
            <a:ext cx="2571750" cy="31838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16AD7DE-5270-47BA-A1E0-ABA4095842C9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52F9A9-0364-DCC1-E2AE-1B0D1AB0C6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88654" y="-594625"/>
            <a:ext cx="6367861" cy="636786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71715BF-9CA6-7F99-A54A-7BFF28A1ADB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5814" y="671513"/>
            <a:ext cx="3986211" cy="799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5439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_blue_let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B2C8BB4-0D88-570B-9B74-9244BF936FFC}"/>
              </a:ext>
            </a:extLst>
          </p:cNvPr>
          <p:cNvSpPr/>
          <p:nvPr userDrawn="1"/>
        </p:nvSpPr>
        <p:spPr>
          <a:xfrm>
            <a:off x="2" y="0"/>
            <a:ext cx="11430000" cy="5980113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569"/>
          </a:p>
        </p:txBody>
      </p:sp>
      <p:sp>
        <p:nvSpPr>
          <p:cNvPr id="2" name="Otsikko 1"/>
          <p:cNvSpPr>
            <a:spLocks noGrp="1"/>
          </p:cNvSpPr>
          <p:nvPr>
            <p:ph type="ctrTitle" hasCustomPrompt="1"/>
          </p:nvPr>
        </p:nvSpPr>
        <p:spPr>
          <a:xfrm>
            <a:off x="785812" y="1430756"/>
            <a:ext cx="9215437" cy="2414956"/>
          </a:xfrm>
        </p:spPr>
        <p:txBody>
          <a:bodyPr anchor="b">
            <a:normAutofit/>
          </a:bodyPr>
          <a:lstStyle>
            <a:lvl1pPr algn="l">
              <a:defRPr sz="4185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785812" y="3964387"/>
            <a:ext cx="9215437" cy="734565"/>
          </a:xfrm>
        </p:spPr>
        <p:txBody>
          <a:bodyPr>
            <a:normAutofit/>
          </a:bodyPr>
          <a:lstStyle>
            <a:lvl1pPr marL="0" indent="0" algn="l">
              <a:buNone/>
              <a:defRPr sz="2441">
                <a:solidFill>
                  <a:schemeClr val="bg1"/>
                </a:solidFill>
              </a:defRPr>
            </a:lvl1pPr>
            <a:lvl2pPr marL="398673" indent="0" algn="ctr">
              <a:buNone/>
              <a:defRPr sz="1744"/>
            </a:lvl2pPr>
            <a:lvl3pPr marL="797345" indent="0" algn="ctr">
              <a:buNone/>
              <a:defRPr sz="1569"/>
            </a:lvl3pPr>
            <a:lvl4pPr marL="1196017" indent="0" algn="ctr">
              <a:buNone/>
              <a:defRPr sz="1395"/>
            </a:lvl4pPr>
            <a:lvl5pPr marL="1594690" indent="0" algn="ctr">
              <a:buNone/>
              <a:defRPr sz="1395"/>
            </a:lvl5pPr>
            <a:lvl6pPr marL="1993362" indent="0" algn="ctr">
              <a:buNone/>
              <a:defRPr sz="1395"/>
            </a:lvl6pPr>
            <a:lvl7pPr marL="2392034" indent="0" algn="ctr">
              <a:buNone/>
              <a:defRPr sz="1395"/>
            </a:lvl7pPr>
            <a:lvl8pPr marL="2790705" indent="0" algn="ctr">
              <a:buNone/>
              <a:defRPr sz="1395"/>
            </a:lvl8pPr>
            <a:lvl9pPr marL="3189378" indent="0" algn="ctr">
              <a:buNone/>
              <a:defRPr sz="1395"/>
            </a:lvl9pPr>
          </a:lstStyle>
          <a:p>
            <a:r>
              <a:rPr lang="en-GB"/>
              <a:t>Click to edit Master subtitle style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85812" y="5542680"/>
            <a:ext cx="2571750" cy="31838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1604B7-BA38-42AF-9725-5D021E2BE88B}" type="datetimeFigureOut">
              <a:rPr lang="fi-FI" smtClean="0"/>
              <a:pPr/>
              <a:t>21.8.2026</a:t>
            </a:fld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5072063" y="5542680"/>
            <a:ext cx="2571750" cy="31838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16AD7DE-5270-47BA-A1E0-ABA4095842C9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B27A26E-672B-39B8-7825-D44A4C8D99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88654" y="-594625"/>
            <a:ext cx="6367861" cy="636786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11050B2-CD92-415A-F804-55998B18908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5814" y="671513"/>
            <a:ext cx="3986211" cy="799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1804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_browngrey_let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B2C8BB4-0D88-570B-9B74-9244BF936FFC}"/>
              </a:ext>
            </a:extLst>
          </p:cNvPr>
          <p:cNvSpPr/>
          <p:nvPr userDrawn="1"/>
        </p:nvSpPr>
        <p:spPr>
          <a:xfrm>
            <a:off x="2" y="0"/>
            <a:ext cx="11430000" cy="5980113"/>
          </a:xfrm>
          <a:prstGeom prst="rect">
            <a:avLst/>
          </a:prstGeom>
          <a:solidFill>
            <a:srgbClr val="5E5C5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569"/>
          </a:p>
        </p:txBody>
      </p:sp>
      <p:sp>
        <p:nvSpPr>
          <p:cNvPr id="2" name="Otsikko 1"/>
          <p:cNvSpPr>
            <a:spLocks noGrp="1"/>
          </p:cNvSpPr>
          <p:nvPr>
            <p:ph type="ctrTitle" hasCustomPrompt="1"/>
          </p:nvPr>
        </p:nvSpPr>
        <p:spPr>
          <a:xfrm>
            <a:off x="785812" y="1430756"/>
            <a:ext cx="9215437" cy="2414956"/>
          </a:xfrm>
        </p:spPr>
        <p:txBody>
          <a:bodyPr anchor="b">
            <a:normAutofit/>
          </a:bodyPr>
          <a:lstStyle>
            <a:lvl1pPr algn="l">
              <a:defRPr sz="4185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785812" y="3964387"/>
            <a:ext cx="9215437" cy="734565"/>
          </a:xfrm>
        </p:spPr>
        <p:txBody>
          <a:bodyPr>
            <a:normAutofit/>
          </a:bodyPr>
          <a:lstStyle>
            <a:lvl1pPr marL="0" indent="0" algn="l">
              <a:buNone/>
              <a:defRPr sz="2441">
                <a:solidFill>
                  <a:schemeClr val="bg1"/>
                </a:solidFill>
              </a:defRPr>
            </a:lvl1pPr>
            <a:lvl2pPr marL="398673" indent="0" algn="ctr">
              <a:buNone/>
              <a:defRPr sz="1744"/>
            </a:lvl2pPr>
            <a:lvl3pPr marL="797345" indent="0" algn="ctr">
              <a:buNone/>
              <a:defRPr sz="1569"/>
            </a:lvl3pPr>
            <a:lvl4pPr marL="1196017" indent="0" algn="ctr">
              <a:buNone/>
              <a:defRPr sz="1395"/>
            </a:lvl4pPr>
            <a:lvl5pPr marL="1594690" indent="0" algn="ctr">
              <a:buNone/>
              <a:defRPr sz="1395"/>
            </a:lvl5pPr>
            <a:lvl6pPr marL="1993362" indent="0" algn="ctr">
              <a:buNone/>
              <a:defRPr sz="1395"/>
            </a:lvl6pPr>
            <a:lvl7pPr marL="2392034" indent="0" algn="ctr">
              <a:buNone/>
              <a:defRPr sz="1395"/>
            </a:lvl7pPr>
            <a:lvl8pPr marL="2790705" indent="0" algn="ctr">
              <a:buNone/>
              <a:defRPr sz="1395"/>
            </a:lvl8pPr>
            <a:lvl9pPr marL="3189378" indent="0" algn="ctr">
              <a:buNone/>
              <a:defRPr sz="1395"/>
            </a:lvl9pPr>
          </a:lstStyle>
          <a:p>
            <a:r>
              <a:rPr lang="en-GB"/>
              <a:t>Click to edit Master subtitle style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85812" y="5542680"/>
            <a:ext cx="2571750" cy="31838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1604B7-BA38-42AF-9725-5D021E2BE88B}" type="datetimeFigureOut">
              <a:rPr lang="fi-FI" smtClean="0"/>
              <a:pPr/>
              <a:t>21.8.2026</a:t>
            </a:fld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5072063" y="5542680"/>
            <a:ext cx="2571750" cy="31838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16AD7DE-5270-47BA-A1E0-ABA4095842C9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314DFFC-3F50-7874-B32C-18E76773F0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88654" y="-594625"/>
            <a:ext cx="6367861" cy="636786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6FB9555-399A-97D5-1942-C841D43D90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5814" y="671513"/>
            <a:ext cx="3986211" cy="799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7667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_purple_let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B2C8BB4-0D88-570B-9B74-9244BF936FFC}"/>
              </a:ext>
            </a:extLst>
          </p:cNvPr>
          <p:cNvSpPr/>
          <p:nvPr userDrawn="1"/>
        </p:nvSpPr>
        <p:spPr>
          <a:xfrm>
            <a:off x="2" y="0"/>
            <a:ext cx="11430000" cy="598011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569"/>
          </a:p>
        </p:txBody>
      </p:sp>
      <p:sp>
        <p:nvSpPr>
          <p:cNvPr id="2" name="Otsikko 1"/>
          <p:cNvSpPr>
            <a:spLocks noGrp="1"/>
          </p:cNvSpPr>
          <p:nvPr>
            <p:ph type="ctrTitle" hasCustomPrompt="1"/>
          </p:nvPr>
        </p:nvSpPr>
        <p:spPr>
          <a:xfrm>
            <a:off x="785812" y="1430756"/>
            <a:ext cx="9215437" cy="2414956"/>
          </a:xfrm>
        </p:spPr>
        <p:txBody>
          <a:bodyPr anchor="b">
            <a:normAutofit/>
          </a:bodyPr>
          <a:lstStyle>
            <a:lvl1pPr algn="l">
              <a:defRPr sz="4185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785812" y="3964387"/>
            <a:ext cx="9215437" cy="734565"/>
          </a:xfrm>
        </p:spPr>
        <p:txBody>
          <a:bodyPr>
            <a:normAutofit/>
          </a:bodyPr>
          <a:lstStyle>
            <a:lvl1pPr marL="0" indent="0" algn="l">
              <a:buNone/>
              <a:defRPr sz="2441">
                <a:solidFill>
                  <a:schemeClr val="bg1"/>
                </a:solidFill>
              </a:defRPr>
            </a:lvl1pPr>
            <a:lvl2pPr marL="398673" indent="0" algn="ctr">
              <a:buNone/>
              <a:defRPr sz="1744"/>
            </a:lvl2pPr>
            <a:lvl3pPr marL="797345" indent="0" algn="ctr">
              <a:buNone/>
              <a:defRPr sz="1569"/>
            </a:lvl3pPr>
            <a:lvl4pPr marL="1196017" indent="0" algn="ctr">
              <a:buNone/>
              <a:defRPr sz="1395"/>
            </a:lvl4pPr>
            <a:lvl5pPr marL="1594690" indent="0" algn="ctr">
              <a:buNone/>
              <a:defRPr sz="1395"/>
            </a:lvl5pPr>
            <a:lvl6pPr marL="1993362" indent="0" algn="ctr">
              <a:buNone/>
              <a:defRPr sz="1395"/>
            </a:lvl6pPr>
            <a:lvl7pPr marL="2392034" indent="0" algn="ctr">
              <a:buNone/>
              <a:defRPr sz="1395"/>
            </a:lvl7pPr>
            <a:lvl8pPr marL="2790705" indent="0" algn="ctr">
              <a:buNone/>
              <a:defRPr sz="1395"/>
            </a:lvl8pPr>
            <a:lvl9pPr marL="3189378" indent="0" algn="ctr">
              <a:buNone/>
              <a:defRPr sz="1395"/>
            </a:lvl9pPr>
          </a:lstStyle>
          <a:p>
            <a:r>
              <a:rPr lang="en-GB"/>
              <a:t>Click to edit Master subtitle style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85812" y="5542680"/>
            <a:ext cx="2571750" cy="31838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1604B7-BA38-42AF-9725-5D021E2BE88B}" type="datetimeFigureOut">
              <a:rPr lang="fi-FI" smtClean="0"/>
              <a:pPr/>
              <a:t>21.8.2026</a:t>
            </a:fld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5072063" y="5542680"/>
            <a:ext cx="2571750" cy="31838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16AD7DE-5270-47BA-A1E0-ABA4095842C9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C32F9EE-3699-E7F1-2117-24D95A87A0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88654" y="-594625"/>
            <a:ext cx="6367861" cy="636786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030B8B6-6B82-DD2C-9A5A-42CBDAF0BAB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5814" y="671513"/>
            <a:ext cx="3986211" cy="799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569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_green_lightho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B2C8BB4-0D88-570B-9B74-9244BF936FFC}"/>
              </a:ext>
            </a:extLst>
          </p:cNvPr>
          <p:cNvSpPr/>
          <p:nvPr userDrawn="1"/>
        </p:nvSpPr>
        <p:spPr>
          <a:xfrm>
            <a:off x="2" y="0"/>
            <a:ext cx="11430000" cy="59801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569"/>
          </a:p>
        </p:txBody>
      </p:sp>
      <p:sp>
        <p:nvSpPr>
          <p:cNvPr id="2" name="Otsikko 1"/>
          <p:cNvSpPr>
            <a:spLocks noGrp="1"/>
          </p:cNvSpPr>
          <p:nvPr>
            <p:ph type="ctrTitle" hasCustomPrompt="1"/>
          </p:nvPr>
        </p:nvSpPr>
        <p:spPr>
          <a:xfrm>
            <a:off x="785812" y="1430756"/>
            <a:ext cx="9215437" cy="2414956"/>
          </a:xfrm>
        </p:spPr>
        <p:txBody>
          <a:bodyPr anchor="b">
            <a:normAutofit/>
          </a:bodyPr>
          <a:lstStyle>
            <a:lvl1pPr algn="l">
              <a:defRPr sz="4708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785812" y="3964387"/>
            <a:ext cx="9215437" cy="734565"/>
          </a:xfrm>
        </p:spPr>
        <p:txBody>
          <a:bodyPr/>
          <a:lstStyle>
            <a:lvl1pPr marL="0" indent="0" algn="l">
              <a:buNone/>
              <a:defRPr sz="2093">
                <a:solidFill>
                  <a:schemeClr val="bg1"/>
                </a:solidFill>
              </a:defRPr>
            </a:lvl1pPr>
            <a:lvl2pPr marL="398673" indent="0" algn="ctr">
              <a:buNone/>
              <a:defRPr sz="1744"/>
            </a:lvl2pPr>
            <a:lvl3pPr marL="797345" indent="0" algn="ctr">
              <a:buNone/>
              <a:defRPr sz="1569"/>
            </a:lvl3pPr>
            <a:lvl4pPr marL="1196017" indent="0" algn="ctr">
              <a:buNone/>
              <a:defRPr sz="1395"/>
            </a:lvl4pPr>
            <a:lvl5pPr marL="1594690" indent="0" algn="ctr">
              <a:buNone/>
              <a:defRPr sz="1395"/>
            </a:lvl5pPr>
            <a:lvl6pPr marL="1993362" indent="0" algn="ctr">
              <a:buNone/>
              <a:defRPr sz="1395"/>
            </a:lvl6pPr>
            <a:lvl7pPr marL="2392034" indent="0" algn="ctr">
              <a:buNone/>
              <a:defRPr sz="1395"/>
            </a:lvl7pPr>
            <a:lvl8pPr marL="2790705" indent="0" algn="ctr">
              <a:buNone/>
              <a:defRPr sz="1395"/>
            </a:lvl8pPr>
            <a:lvl9pPr marL="3189378" indent="0" algn="ctr">
              <a:buNone/>
              <a:defRPr sz="1395"/>
            </a:lvl9pPr>
          </a:lstStyle>
          <a:p>
            <a:r>
              <a:rPr lang="en-GB"/>
              <a:t>Click to edit Master subtitle style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85812" y="5542680"/>
            <a:ext cx="2571750" cy="31838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1604B7-BA38-42AF-9725-5D021E2BE88B}" type="datetimeFigureOut">
              <a:rPr lang="fi-FI" smtClean="0"/>
              <a:pPr/>
              <a:t>21.8.2026</a:t>
            </a:fld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5072063" y="5542680"/>
            <a:ext cx="2571750" cy="31838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16AD7DE-5270-47BA-A1E0-ABA4095842C9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19D3950-F7D1-FCBF-61F4-2F59BAEC55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751" t="16023" r="44085" b="11375"/>
          <a:stretch/>
        </p:blipFill>
        <p:spPr>
          <a:xfrm>
            <a:off x="9790708" y="151095"/>
            <a:ext cx="1639290" cy="59801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56F9F08-6CD7-5F2A-941E-B12F0E0C4B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5814" y="671513"/>
            <a:ext cx="3986211" cy="799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8807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_purple_lightho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B2C8BB4-0D88-570B-9B74-9244BF936FFC}"/>
              </a:ext>
            </a:extLst>
          </p:cNvPr>
          <p:cNvSpPr/>
          <p:nvPr userDrawn="1"/>
        </p:nvSpPr>
        <p:spPr>
          <a:xfrm>
            <a:off x="2" y="0"/>
            <a:ext cx="11430000" cy="598011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569"/>
          </a:p>
        </p:txBody>
      </p:sp>
      <p:sp>
        <p:nvSpPr>
          <p:cNvPr id="2" name="Otsikko 1"/>
          <p:cNvSpPr>
            <a:spLocks noGrp="1"/>
          </p:cNvSpPr>
          <p:nvPr>
            <p:ph type="ctrTitle" hasCustomPrompt="1"/>
          </p:nvPr>
        </p:nvSpPr>
        <p:spPr>
          <a:xfrm>
            <a:off x="785812" y="1430756"/>
            <a:ext cx="9215437" cy="2414956"/>
          </a:xfrm>
        </p:spPr>
        <p:txBody>
          <a:bodyPr anchor="b">
            <a:normAutofit/>
          </a:bodyPr>
          <a:lstStyle>
            <a:lvl1pPr algn="l">
              <a:defRPr sz="4708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785812" y="3964387"/>
            <a:ext cx="9215437" cy="734565"/>
          </a:xfrm>
        </p:spPr>
        <p:txBody>
          <a:bodyPr/>
          <a:lstStyle>
            <a:lvl1pPr marL="0" indent="0" algn="l">
              <a:buNone/>
              <a:defRPr sz="2093">
                <a:solidFill>
                  <a:schemeClr val="bg1"/>
                </a:solidFill>
              </a:defRPr>
            </a:lvl1pPr>
            <a:lvl2pPr marL="398673" indent="0" algn="ctr">
              <a:buNone/>
              <a:defRPr sz="1744"/>
            </a:lvl2pPr>
            <a:lvl3pPr marL="797345" indent="0" algn="ctr">
              <a:buNone/>
              <a:defRPr sz="1569"/>
            </a:lvl3pPr>
            <a:lvl4pPr marL="1196017" indent="0" algn="ctr">
              <a:buNone/>
              <a:defRPr sz="1395"/>
            </a:lvl4pPr>
            <a:lvl5pPr marL="1594690" indent="0" algn="ctr">
              <a:buNone/>
              <a:defRPr sz="1395"/>
            </a:lvl5pPr>
            <a:lvl6pPr marL="1993362" indent="0" algn="ctr">
              <a:buNone/>
              <a:defRPr sz="1395"/>
            </a:lvl6pPr>
            <a:lvl7pPr marL="2392034" indent="0" algn="ctr">
              <a:buNone/>
              <a:defRPr sz="1395"/>
            </a:lvl7pPr>
            <a:lvl8pPr marL="2790705" indent="0" algn="ctr">
              <a:buNone/>
              <a:defRPr sz="1395"/>
            </a:lvl8pPr>
            <a:lvl9pPr marL="3189378" indent="0" algn="ctr">
              <a:buNone/>
              <a:defRPr sz="1395"/>
            </a:lvl9pPr>
          </a:lstStyle>
          <a:p>
            <a:r>
              <a:rPr lang="en-GB"/>
              <a:t>Click to edit Master subtitle style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85812" y="5542680"/>
            <a:ext cx="2571750" cy="31838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1604B7-BA38-42AF-9725-5D021E2BE88B}" type="datetimeFigureOut">
              <a:rPr lang="fi-FI" smtClean="0"/>
              <a:pPr/>
              <a:t>21.8.2026</a:t>
            </a:fld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5072063" y="5542680"/>
            <a:ext cx="2571750" cy="31838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16AD7DE-5270-47BA-A1E0-ABA4095842C9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9FAA48C-101B-24D6-470D-6EB62BC598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751" t="16023" r="44085" b="11375"/>
          <a:stretch/>
        </p:blipFill>
        <p:spPr>
          <a:xfrm>
            <a:off x="9790708" y="151095"/>
            <a:ext cx="1639290" cy="598011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98DCA2E-E125-E5C8-3EA7-D1C337AB7A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5814" y="671513"/>
            <a:ext cx="3986211" cy="799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5276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_blue_lightho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B2C8BB4-0D88-570B-9B74-9244BF936FFC}"/>
              </a:ext>
            </a:extLst>
          </p:cNvPr>
          <p:cNvSpPr/>
          <p:nvPr userDrawn="1"/>
        </p:nvSpPr>
        <p:spPr>
          <a:xfrm>
            <a:off x="2" y="0"/>
            <a:ext cx="11430000" cy="5980113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569"/>
          </a:p>
        </p:txBody>
      </p:sp>
      <p:sp>
        <p:nvSpPr>
          <p:cNvPr id="2" name="Otsikko 1"/>
          <p:cNvSpPr>
            <a:spLocks noGrp="1"/>
          </p:cNvSpPr>
          <p:nvPr>
            <p:ph type="ctrTitle" hasCustomPrompt="1"/>
          </p:nvPr>
        </p:nvSpPr>
        <p:spPr>
          <a:xfrm>
            <a:off x="785812" y="1430756"/>
            <a:ext cx="9215437" cy="2414956"/>
          </a:xfrm>
        </p:spPr>
        <p:txBody>
          <a:bodyPr anchor="b">
            <a:normAutofit/>
          </a:bodyPr>
          <a:lstStyle>
            <a:lvl1pPr algn="l">
              <a:defRPr sz="4708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785812" y="3964387"/>
            <a:ext cx="9215437" cy="734565"/>
          </a:xfrm>
        </p:spPr>
        <p:txBody>
          <a:bodyPr/>
          <a:lstStyle>
            <a:lvl1pPr marL="0" indent="0" algn="l">
              <a:buNone/>
              <a:defRPr sz="2093">
                <a:solidFill>
                  <a:schemeClr val="bg1"/>
                </a:solidFill>
              </a:defRPr>
            </a:lvl1pPr>
            <a:lvl2pPr marL="398673" indent="0" algn="ctr">
              <a:buNone/>
              <a:defRPr sz="1744"/>
            </a:lvl2pPr>
            <a:lvl3pPr marL="797345" indent="0" algn="ctr">
              <a:buNone/>
              <a:defRPr sz="1569"/>
            </a:lvl3pPr>
            <a:lvl4pPr marL="1196017" indent="0" algn="ctr">
              <a:buNone/>
              <a:defRPr sz="1395"/>
            </a:lvl4pPr>
            <a:lvl5pPr marL="1594690" indent="0" algn="ctr">
              <a:buNone/>
              <a:defRPr sz="1395"/>
            </a:lvl5pPr>
            <a:lvl6pPr marL="1993362" indent="0" algn="ctr">
              <a:buNone/>
              <a:defRPr sz="1395"/>
            </a:lvl6pPr>
            <a:lvl7pPr marL="2392034" indent="0" algn="ctr">
              <a:buNone/>
              <a:defRPr sz="1395"/>
            </a:lvl7pPr>
            <a:lvl8pPr marL="2790705" indent="0" algn="ctr">
              <a:buNone/>
              <a:defRPr sz="1395"/>
            </a:lvl8pPr>
            <a:lvl9pPr marL="3189378" indent="0" algn="ctr">
              <a:buNone/>
              <a:defRPr sz="1395"/>
            </a:lvl9pPr>
          </a:lstStyle>
          <a:p>
            <a:r>
              <a:rPr lang="en-GB"/>
              <a:t>Click to edit Master subtitle style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85812" y="5542680"/>
            <a:ext cx="2571750" cy="31838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1604B7-BA38-42AF-9725-5D021E2BE88B}" type="datetimeFigureOut">
              <a:rPr lang="fi-FI" smtClean="0"/>
              <a:pPr/>
              <a:t>21.8.2026</a:t>
            </a:fld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5072063" y="5542680"/>
            <a:ext cx="2571750" cy="31838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16AD7DE-5270-47BA-A1E0-ABA4095842C9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2B48C5C-2291-E04F-64D6-3619294C96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751" t="16023" r="44085" b="11375"/>
          <a:stretch/>
        </p:blipFill>
        <p:spPr>
          <a:xfrm>
            <a:off x="9790708" y="151095"/>
            <a:ext cx="1639290" cy="59801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DCCF248-A920-54EE-6934-9D8DF5B16D0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5814" y="671513"/>
            <a:ext cx="3986211" cy="799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696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_brownishgrey_lightho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B2C8BB4-0D88-570B-9B74-9244BF936FFC}"/>
              </a:ext>
            </a:extLst>
          </p:cNvPr>
          <p:cNvSpPr/>
          <p:nvPr userDrawn="1"/>
        </p:nvSpPr>
        <p:spPr>
          <a:xfrm>
            <a:off x="2" y="0"/>
            <a:ext cx="11430000" cy="5980113"/>
          </a:xfrm>
          <a:prstGeom prst="rect">
            <a:avLst/>
          </a:prstGeom>
          <a:solidFill>
            <a:srgbClr val="5E5C5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569"/>
          </a:p>
        </p:txBody>
      </p:sp>
      <p:sp>
        <p:nvSpPr>
          <p:cNvPr id="2" name="Otsikko 1"/>
          <p:cNvSpPr>
            <a:spLocks noGrp="1"/>
          </p:cNvSpPr>
          <p:nvPr>
            <p:ph type="ctrTitle" hasCustomPrompt="1"/>
          </p:nvPr>
        </p:nvSpPr>
        <p:spPr>
          <a:xfrm>
            <a:off x="785812" y="1430756"/>
            <a:ext cx="9215437" cy="2414956"/>
          </a:xfrm>
        </p:spPr>
        <p:txBody>
          <a:bodyPr anchor="b">
            <a:normAutofit/>
          </a:bodyPr>
          <a:lstStyle>
            <a:lvl1pPr algn="l">
              <a:defRPr sz="4708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785812" y="3964387"/>
            <a:ext cx="9215437" cy="734565"/>
          </a:xfrm>
        </p:spPr>
        <p:txBody>
          <a:bodyPr/>
          <a:lstStyle>
            <a:lvl1pPr marL="0" indent="0" algn="l">
              <a:buNone/>
              <a:defRPr sz="2093">
                <a:solidFill>
                  <a:schemeClr val="bg1"/>
                </a:solidFill>
              </a:defRPr>
            </a:lvl1pPr>
            <a:lvl2pPr marL="398673" indent="0" algn="ctr">
              <a:buNone/>
              <a:defRPr sz="1744"/>
            </a:lvl2pPr>
            <a:lvl3pPr marL="797345" indent="0" algn="ctr">
              <a:buNone/>
              <a:defRPr sz="1569"/>
            </a:lvl3pPr>
            <a:lvl4pPr marL="1196017" indent="0" algn="ctr">
              <a:buNone/>
              <a:defRPr sz="1395"/>
            </a:lvl4pPr>
            <a:lvl5pPr marL="1594690" indent="0" algn="ctr">
              <a:buNone/>
              <a:defRPr sz="1395"/>
            </a:lvl5pPr>
            <a:lvl6pPr marL="1993362" indent="0" algn="ctr">
              <a:buNone/>
              <a:defRPr sz="1395"/>
            </a:lvl6pPr>
            <a:lvl7pPr marL="2392034" indent="0" algn="ctr">
              <a:buNone/>
              <a:defRPr sz="1395"/>
            </a:lvl7pPr>
            <a:lvl8pPr marL="2790705" indent="0" algn="ctr">
              <a:buNone/>
              <a:defRPr sz="1395"/>
            </a:lvl8pPr>
            <a:lvl9pPr marL="3189378" indent="0" algn="ctr">
              <a:buNone/>
              <a:defRPr sz="1395"/>
            </a:lvl9pPr>
          </a:lstStyle>
          <a:p>
            <a:r>
              <a:rPr lang="en-GB"/>
              <a:t>Click to edit Master subtitle style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85812" y="5542680"/>
            <a:ext cx="2571750" cy="31838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1604B7-BA38-42AF-9725-5D021E2BE88B}" type="datetimeFigureOut">
              <a:rPr lang="fi-FI" smtClean="0"/>
              <a:pPr/>
              <a:t>21.8.2026</a:t>
            </a:fld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5072063" y="5542680"/>
            <a:ext cx="2571750" cy="31838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16AD7DE-5270-47BA-A1E0-ABA4095842C9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3EC709E-2C57-4FCF-0C6D-9D6489FFC9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751" t="16023" r="44085" b="11375"/>
          <a:stretch/>
        </p:blipFill>
        <p:spPr>
          <a:xfrm>
            <a:off x="9790708" y="151095"/>
            <a:ext cx="1639290" cy="59801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FE0C7B-E35F-ADF4-91CB-C5DFBF198EE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5814" y="671513"/>
            <a:ext cx="3986211" cy="799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491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ksti_väritaustalla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B431C3E-30C9-15E9-F9C9-0A690257742B}"/>
              </a:ext>
            </a:extLst>
          </p:cNvPr>
          <p:cNvSpPr/>
          <p:nvPr userDrawn="1"/>
        </p:nvSpPr>
        <p:spPr>
          <a:xfrm>
            <a:off x="2" y="0"/>
            <a:ext cx="11430000" cy="5980113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569" dirty="0"/>
              <a:t>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FDE2D7-B8BB-8A4E-7D46-AB900D7D8C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2474" y="946944"/>
            <a:ext cx="6861070" cy="1375567"/>
          </a:xfrm>
          <a:prstGeom prst="rect">
            <a:avLst/>
          </a:prstGeom>
        </p:spPr>
      </p:pic>
      <p:sp>
        <p:nvSpPr>
          <p:cNvPr id="7" name="Otsikko 1">
            <a:extLst>
              <a:ext uri="{FF2B5EF4-FFF2-40B4-BE49-F238E27FC236}">
                <a16:creationId xmlns:a16="http://schemas.microsoft.com/office/drawing/2014/main" id="{4EACE109-F950-F35F-E66B-43DF204AE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812" y="3424176"/>
            <a:ext cx="9858375" cy="1454271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3139" b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851385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1_Otsikkodia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B2C8BB4-0D88-570B-9B74-9244BF936FFC}"/>
              </a:ext>
            </a:extLst>
          </p:cNvPr>
          <p:cNvSpPr/>
          <p:nvPr userDrawn="1"/>
        </p:nvSpPr>
        <p:spPr>
          <a:xfrm>
            <a:off x="2" y="0"/>
            <a:ext cx="11430000" cy="59801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569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785812" y="1430756"/>
            <a:ext cx="9215437" cy="2414956"/>
          </a:xfrm>
        </p:spPr>
        <p:txBody>
          <a:bodyPr anchor="b">
            <a:normAutofit/>
          </a:bodyPr>
          <a:lstStyle>
            <a:lvl1pPr algn="l">
              <a:defRPr sz="4708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785812" y="3964387"/>
            <a:ext cx="9215437" cy="734565"/>
          </a:xfrm>
        </p:spPr>
        <p:txBody>
          <a:bodyPr/>
          <a:lstStyle>
            <a:lvl1pPr marL="0" indent="0" algn="l">
              <a:buNone/>
              <a:defRPr sz="2093">
                <a:solidFill>
                  <a:schemeClr val="bg1"/>
                </a:solidFill>
              </a:defRPr>
            </a:lvl1pPr>
            <a:lvl2pPr marL="398673" indent="0" algn="ctr">
              <a:buNone/>
              <a:defRPr sz="1744"/>
            </a:lvl2pPr>
            <a:lvl3pPr marL="797345" indent="0" algn="ctr">
              <a:buNone/>
              <a:defRPr sz="1569"/>
            </a:lvl3pPr>
            <a:lvl4pPr marL="1196017" indent="0" algn="ctr">
              <a:buNone/>
              <a:defRPr sz="1395"/>
            </a:lvl4pPr>
            <a:lvl5pPr marL="1594690" indent="0" algn="ctr">
              <a:buNone/>
              <a:defRPr sz="1395"/>
            </a:lvl5pPr>
            <a:lvl6pPr marL="1993362" indent="0" algn="ctr">
              <a:buNone/>
              <a:defRPr sz="1395"/>
            </a:lvl6pPr>
            <a:lvl7pPr marL="2392034" indent="0" algn="ctr">
              <a:buNone/>
              <a:defRPr sz="1395"/>
            </a:lvl7pPr>
            <a:lvl8pPr marL="2790705" indent="0" algn="ctr">
              <a:buNone/>
              <a:defRPr sz="1395"/>
            </a:lvl8pPr>
            <a:lvl9pPr marL="3189378" indent="0" algn="ctr">
              <a:buNone/>
              <a:defRPr sz="1395"/>
            </a:lvl9pPr>
          </a:lstStyle>
          <a:p>
            <a:r>
              <a:rPr lang="en-GB"/>
              <a:t>Click to edit Master subtitle style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85812" y="5542680"/>
            <a:ext cx="2571750" cy="31838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1604B7-BA38-42AF-9725-5D021E2BE88B}" type="datetimeFigureOut">
              <a:rPr lang="fi-FI" smtClean="0"/>
              <a:pPr/>
              <a:t>21.8.2026</a:t>
            </a:fld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5072063" y="5542680"/>
            <a:ext cx="2571750" cy="31838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16AD7DE-5270-47BA-A1E0-ABA4095842C9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E1531DD-AF07-9080-C94E-D7394203B8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5814" y="671513"/>
            <a:ext cx="3986211" cy="799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4633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7_Otsikkodia_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B2C8BB4-0D88-570B-9B74-9244BF936FFC}"/>
              </a:ext>
            </a:extLst>
          </p:cNvPr>
          <p:cNvSpPr/>
          <p:nvPr userDrawn="1"/>
        </p:nvSpPr>
        <p:spPr>
          <a:xfrm>
            <a:off x="2" y="0"/>
            <a:ext cx="11430000" cy="598011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569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785812" y="1430756"/>
            <a:ext cx="9215437" cy="2414956"/>
          </a:xfrm>
        </p:spPr>
        <p:txBody>
          <a:bodyPr anchor="b">
            <a:normAutofit/>
          </a:bodyPr>
          <a:lstStyle>
            <a:lvl1pPr algn="l">
              <a:defRPr sz="4708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785812" y="3964387"/>
            <a:ext cx="9215437" cy="734565"/>
          </a:xfrm>
        </p:spPr>
        <p:txBody>
          <a:bodyPr/>
          <a:lstStyle>
            <a:lvl1pPr marL="0" indent="0" algn="l">
              <a:buNone/>
              <a:defRPr sz="2093">
                <a:solidFill>
                  <a:schemeClr val="bg1"/>
                </a:solidFill>
              </a:defRPr>
            </a:lvl1pPr>
            <a:lvl2pPr marL="398673" indent="0" algn="ctr">
              <a:buNone/>
              <a:defRPr sz="1744"/>
            </a:lvl2pPr>
            <a:lvl3pPr marL="797345" indent="0" algn="ctr">
              <a:buNone/>
              <a:defRPr sz="1569"/>
            </a:lvl3pPr>
            <a:lvl4pPr marL="1196017" indent="0" algn="ctr">
              <a:buNone/>
              <a:defRPr sz="1395"/>
            </a:lvl4pPr>
            <a:lvl5pPr marL="1594690" indent="0" algn="ctr">
              <a:buNone/>
              <a:defRPr sz="1395"/>
            </a:lvl5pPr>
            <a:lvl6pPr marL="1993362" indent="0" algn="ctr">
              <a:buNone/>
              <a:defRPr sz="1395"/>
            </a:lvl6pPr>
            <a:lvl7pPr marL="2392034" indent="0" algn="ctr">
              <a:buNone/>
              <a:defRPr sz="1395"/>
            </a:lvl7pPr>
            <a:lvl8pPr marL="2790705" indent="0" algn="ctr">
              <a:buNone/>
              <a:defRPr sz="1395"/>
            </a:lvl8pPr>
            <a:lvl9pPr marL="3189378" indent="0" algn="ctr">
              <a:buNone/>
              <a:defRPr sz="1395"/>
            </a:lvl9pPr>
          </a:lstStyle>
          <a:p>
            <a:r>
              <a:rPr lang="en-GB"/>
              <a:t>Click to edit Master subtitle style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85812" y="5542680"/>
            <a:ext cx="2571750" cy="31838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1604B7-BA38-42AF-9725-5D021E2BE88B}" type="datetimeFigureOut">
              <a:rPr lang="fi-FI" smtClean="0"/>
              <a:pPr/>
              <a:t>21.8.2026</a:t>
            </a:fld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5072063" y="5542680"/>
            <a:ext cx="2571750" cy="31838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16AD7DE-5270-47BA-A1E0-ABA4095842C9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E8816A4-9B1B-6AB1-67E0-B7882EAF1A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5814" y="671513"/>
            <a:ext cx="3986211" cy="799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3671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7_Otsikkodia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B2C8BB4-0D88-570B-9B74-9244BF936FFC}"/>
              </a:ext>
            </a:extLst>
          </p:cNvPr>
          <p:cNvSpPr/>
          <p:nvPr userDrawn="1"/>
        </p:nvSpPr>
        <p:spPr>
          <a:xfrm>
            <a:off x="2" y="0"/>
            <a:ext cx="11430000" cy="5980113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569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785812" y="1430756"/>
            <a:ext cx="9215437" cy="2414956"/>
          </a:xfrm>
        </p:spPr>
        <p:txBody>
          <a:bodyPr anchor="b">
            <a:normAutofit/>
          </a:bodyPr>
          <a:lstStyle>
            <a:lvl1pPr algn="l">
              <a:defRPr sz="4708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785812" y="3964387"/>
            <a:ext cx="9215437" cy="734565"/>
          </a:xfrm>
        </p:spPr>
        <p:txBody>
          <a:bodyPr/>
          <a:lstStyle>
            <a:lvl1pPr marL="0" indent="0" algn="l">
              <a:buNone/>
              <a:defRPr sz="2093">
                <a:solidFill>
                  <a:schemeClr val="bg1"/>
                </a:solidFill>
              </a:defRPr>
            </a:lvl1pPr>
            <a:lvl2pPr marL="398673" indent="0" algn="ctr">
              <a:buNone/>
              <a:defRPr sz="1744"/>
            </a:lvl2pPr>
            <a:lvl3pPr marL="797345" indent="0" algn="ctr">
              <a:buNone/>
              <a:defRPr sz="1569"/>
            </a:lvl3pPr>
            <a:lvl4pPr marL="1196017" indent="0" algn="ctr">
              <a:buNone/>
              <a:defRPr sz="1395"/>
            </a:lvl4pPr>
            <a:lvl5pPr marL="1594690" indent="0" algn="ctr">
              <a:buNone/>
              <a:defRPr sz="1395"/>
            </a:lvl5pPr>
            <a:lvl6pPr marL="1993362" indent="0" algn="ctr">
              <a:buNone/>
              <a:defRPr sz="1395"/>
            </a:lvl6pPr>
            <a:lvl7pPr marL="2392034" indent="0" algn="ctr">
              <a:buNone/>
              <a:defRPr sz="1395"/>
            </a:lvl7pPr>
            <a:lvl8pPr marL="2790705" indent="0" algn="ctr">
              <a:buNone/>
              <a:defRPr sz="1395"/>
            </a:lvl8pPr>
            <a:lvl9pPr marL="3189378" indent="0" algn="ctr">
              <a:buNone/>
              <a:defRPr sz="1395"/>
            </a:lvl9pPr>
          </a:lstStyle>
          <a:p>
            <a:r>
              <a:rPr lang="en-GB" dirty="0"/>
              <a:t>Click to edit Master subtitle style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85812" y="5542680"/>
            <a:ext cx="2571750" cy="31838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1604B7-BA38-42AF-9725-5D021E2BE88B}" type="datetimeFigureOut">
              <a:rPr lang="fi-FI" smtClean="0"/>
              <a:pPr/>
              <a:t>21.8.2026</a:t>
            </a:fld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5072063" y="5542680"/>
            <a:ext cx="2571750" cy="31838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16AD7DE-5270-47BA-A1E0-ABA4095842C9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F2A9FB2-52EF-EEBB-C18F-BA4F5C12BFD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5814" y="671513"/>
            <a:ext cx="3986211" cy="799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9298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7_Otsikkodia_brownish_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B2C8BB4-0D88-570B-9B74-9244BF936FFC}"/>
              </a:ext>
            </a:extLst>
          </p:cNvPr>
          <p:cNvSpPr/>
          <p:nvPr userDrawn="1"/>
        </p:nvSpPr>
        <p:spPr>
          <a:xfrm>
            <a:off x="2" y="0"/>
            <a:ext cx="11430000" cy="5980113"/>
          </a:xfrm>
          <a:prstGeom prst="rect">
            <a:avLst/>
          </a:prstGeom>
          <a:solidFill>
            <a:srgbClr val="5E5C5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569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785812" y="1430756"/>
            <a:ext cx="9215437" cy="2414956"/>
          </a:xfrm>
        </p:spPr>
        <p:txBody>
          <a:bodyPr anchor="b">
            <a:normAutofit/>
          </a:bodyPr>
          <a:lstStyle>
            <a:lvl1pPr algn="l">
              <a:defRPr sz="4708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785812" y="3964387"/>
            <a:ext cx="9215437" cy="734565"/>
          </a:xfrm>
        </p:spPr>
        <p:txBody>
          <a:bodyPr/>
          <a:lstStyle>
            <a:lvl1pPr marL="0" indent="0" algn="l">
              <a:buNone/>
              <a:defRPr sz="2093">
                <a:solidFill>
                  <a:schemeClr val="bg1"/>
                </a:solidFill>
              </a:defRPr>
            </a:lvl1pPr>
            <a:lvl2pPr marL="398673" indent="0" algn="ctr">
              <a:buNone/>
              <a:defRPr sz="1744"/>
            </a:lvl2pPr>
            <a:lvl3pPr marL="797345" indent="0" algn="ctr">
              <a:buNone/>
              <a:defRPr sz="1569"/>
            </a:lvl3pPr>
            <a:lvl4pPr marL="1196017" indent="0" algn="ctr">
              <a:buNone/>
              <a:defRPr sz="1395"/>
            </a:lvl4pPr>
            <a:lvl5pPr marL="1594690" indent="0" algn="ctr">
              <a:buNone/>
              <a:defRPr sz="1395"/>
            </a:lvl5pPr>
            <a:lvl6pPr marL="1993362" indent="0" algn="ctr">
              <a:buNone/>
              <a:defRPr sz="1395"/>
            </a:lvl6pPr>
            <a:lvl7pPr marL="2392034" indent="0" algn="ctr">
              <a:buNone/>
              <a:defRPr sz="1395"/>
            </a:lvl7pPr>
            <a:lvl8pPr marL="2790705" indent="0" algn="ctr">
              <a:buNone/>
              <a:defRPr sz="1395"/>
            </a:lvl8pPr>
            <a:lvl9pPr marL="3189378" indent="0" algn="ctr">
              <a:buNone/>
              <a:defRPr sz="1395"/>
            </a:lvl9pPr>
          </a:lstStyle>
          <a:p>
            <a:r>
              <a:rPr lang="en-GB"/>
              <a:t>Click to edit Master subtitle style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85812" y="5542680"/>
            <a:ext cx="2571750" cy="31838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1604B7-BA38-42AF-9725-5D021E2BE88B}" type="datetimeFigureOut">
              <a:rPr lang="fi-FI" smtClean="0"/>
              <a:pPr/>
              <a:t>21.8.2026</a:t>
            </a:fld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5072063" y="5542680"/>
            <a:ext cx="2571750" cy="31838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16AD7DE-5270-47BA-A1E0-ABA4095842C9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235879D-8EEE-B10B-B227-DE43AE2179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5814" y="671513"/>
            <a:ext cx="3986211" cy="799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9862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Otsikko ja sisältö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139" b="1">
                <a:solidFill>
                  <a:schemeClr val="accent1">
                    <a:lumMod val="75000"/>
                  </a:schemeClr>
                </a:solidFill>
                <a:latin typeface="Montserrat" pitchFamily="2" charset="77"/>
              </a:defRPr>
            </a:lvl1pPr>
          </a:lstStyle>
          <a:p>
            <a:r>
              <a:rPr lang="en-GB"/>
              <a:t>Click to edit Master title style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BA5363-123E-9F47-D6E9-21959289C1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15000" y="5150057"/>
            <a:ext cx="2546635" cy="41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0894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87303" y="1333882"/>
            <a:ext cx="3686472" cy="1237564"/>
          </a:xfrm>
        </p:spPr>
        <p:txBody>
          <a:bodyPr anchor="b"/>
          <a:lstStyle>
            <a:lvl1pPr>
              <a:defRPr sz="2791" b="1">
                <a:latin typeface="Montserrat" pitchFamily="2" charset="77"/>
              </a:defRPr>
            </a:lvl1pPr>
          </a:lstStyle>
          <a:p>
            <a:r>
              <a:rPr lang="en-GB"/>
              <a:t>Click to edit Master title style</a:t>
            </a:r>
            <a:endParaRPr lang="fi-FI" dirty="0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4859239" y="1333882"/>
            <a:ext cx="5786437" cy="3554535"/>
          </a:xfrm>
        </p:spPr>
        <p:txBody>
          <a:bodyPr/>
          <a:lstStyle>
            <a:lvl1pPr marL="0" indent="0">
              <a:buNone/>
              <a:defRPr sz="2791"/>
            </a:lvl1pPr>
            <a:lvl2pPr marL="398673" indent="0">
              <a:buNone/>
              <a:defRPr sz="2441"/>
            </a:lvl2pPr>
            <a:lvl3pPr marL="797345" indent="0">
              <a:buNone/>
              <a:defRPr sz="2093"/>
            </a:lvl3pPr>
            <a:lvl4pPr marL="1196017" indent="0">
              <a:buNone/>
              <a:defRPr sz="1744"/>
            </a:lvl4pPr>
            <a:lvl5pPr marL="1594690" indent="0">
              <a:buNone/>
              <a:defRPr sz="1744"/>
            </a:lvl5pPr>
            <a:lvl6pPr marL="1993362" indent="0">
              <a:buNone/>
              <a:defRPr sz="1744"/>
            </a:lvl6pPr>
            <a:lvl7pPr marL="2392034" indent="0">
              <a:buNone/>
              <a:defRPr sz="1744"/>
            </a:lvl7pPr>
            <a:lvl8pPr marL="2790705" indent="0">
              <a:buNone/>
              <a:defRPr sz="1744"/>
            </a:lvl8pPr>
            <a:lvl9pPr marL="3189378" indent="0">
              <a:buNone/>
              <a:defRPr sz="1744"/>
            </a:lvl9pPr>
          </a:lstStyle>
          <a:p>
            <a:r>
              <a:rPr lang="en-GB"/>
              <a:t>Click icon to add picture</a:t>
            </a:r>
            <a:endParaRPr lang="fi-FI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787303" y="2690120"/>
            <a:ext cx="3686472" cy="2198297"/>
          </a:xfrm>
        </p:spPr>
        <p:txBody>
          <a:bodyPr>
            <a:normAutofit/>
          </a:bodyPr>
          <a:lstStyle>
            <a:lvl1pPr marL="249170" indent="-249170">
              <a:buClr>
                <a:schemeClr val="accent1"/>
              </a:buClr>
              <a:buFont typeface="Arial" panose="020B0604020202020204" pitchFamily="34" charset="0"/>
              <a:buChar char="•"/>
              <a:defRPr sz="1569"/>
            </a:lvl1pPr>
            <a:lvl2pPr marL="398673" indent="0">
              <a:buNone/>
              <a:defRPr sz="1221"/>
            </a:lvl2pPr>
            <a:lvl3pPr marL="797345" indent="0">
              <a:buNone/>
              <a:defRPr sz="1047"/>
            </a:lvl3pPr>
            <a:lvl4pPr marL="1196017" indent="0">
              <a:buNone/>
              <a:defRPr sz="872"/>
            </a:lvl4pPr>
            <a:lvl5pPr marL="1594690" indent="0">
              <a:buNone/>
              <a:defRPr sz="872"/>
            </a:lvl5pPr>
            <a:lvl6pPr marL="1993362" indent="0">
              <a:buNone/>
              <a:defRPr sz="872"/>
            </a:lvl6pPr>
            <a:lvl7pPr marL="2392034" indent="0">
              <a:buNone/>
              <a:defRPr sz="872"/>
            </a:lvl7pPr>
            <a:lvl8pPr marL="2790705" indent="0">
              <a:buNone/>
              <a:defRPr sz="872"/>
            </a:lvl8pPr>
            <a:lvl9pPr marL="3189378" indent="0">
              <a:buNone/>
              <a:defRPr sz="872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>
          <a:xfrm>
            <a:off x="785812" y="5542680"/>
            <a:ext cx="2571750" cy="318386"/>
          </a:xfrm>
          <a:prstGeom prst="rect">
            <a:avLst/>
          </a:prstGeom>
        </p:spPr>
        <p:txBody>
          <a:bodyPr/>
          <a:lstStyle/>
          <a:p>
            <a:fld id="{521604B7-BA38-42AF-9725-5D021E2BE88B}" type="datetimeFigureOut">
              <a:rPr lang="fi-FI" smtClean="0"/>
              <a:t>21.8.2026</a:t>
            </a:fld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>
          <a:xfrm>
            <a:off x="5072063" y="5542680"/>
            <a:ext cx="2571750" cy="318386"/>
          </a:xfrm>
          <a:prstGeom prst="rect">
            <a:avLst/>
          </a:prstGeom>
        </p:spPr>
        <p:txBody>
          <a:bodyPr/>
          <a:lstStyle/>
          <a:p>
            <a:fld id="{016AD7DE-5270-47BA-A1E0-ABA4095842C9}" type="slidenum">
              <a:rPr lang="fi-FI" smtClean="0"/>
              <a:t>‹#›</a:t>
            </a:fld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27CCBE2-2B81-42F6-6371-9D2EEE9A65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15000" y="5150057"/>
            <a:ext cx="2546635" cy="41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4724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icture_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Kuvan paikkamerkki 2">
            <a:extLst>
              <a:ext uri="{FF2B5EF4-FFF2-40B4-BE49-F238E27FC236}">
                <a16:creationId xmlns:a16="http://schemas.microsoft.com/office/drawing/2014/main" id="{F34EE616-9BAD-6CD7-CA01-699D4BA203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-1" y="0"/>
            <a:ext cx="11430000" cy="5147651"/>
          </a:xfrm>
        </p:spPr>
        <p:txBody>
          <a:bodyPr/>
          <a:lstStyle>
            <a:lvl1pPr marL="0" indent="0">
              <a:buNone/>
              <a:defRPr sz="2791"/>
            </a:lvl1pPr>
            <a:lvl2pPr marL="398673" indent="0">
              <a:buNone/>
              <a:defRPr sz="2441"/>
            </a:lvl2pPr>
            <a:lvl3pPr marL="797345" indent="0">
              <a:buNone/>
              <a:defRPr sz="2093"/>
            </a:lvl3pPr>
            <a:lvl4pPr marL="1196017" indent="0">
              <a:buNone/>
              <a:defRPr sz="1744"/>
            </a:lvl4pPr>
            <a:lvl5pPr marL="1594690" indent="0">
              <a:buNone/>
              <a:defRPr sz="1744"/>
            </a:lvl5pPr>
            <a:lvl6pPr marL="1993362" indent="0">
              <a:buNone/>
              <a:defRPr sz="1744"/>
            </a:lvl6pPr>
            <a:lvl7pPr marL="2392034" indent="0">
              <a:buNone/>
              <a:defRPr sz="1744"/>
            </a:lvl7pPr>
            <a:lvl8pPr marL="2790705" indent="0">
              <a:buNone/>
              <a:defRPr sz="1744"/>
            </a:lvl8pPr>
            <a:lvl9pPr marL="3189378" indent="0">
              <a:buNone/>
              <a:defRPr sz="1744"/>
            </a:lvl9pPr>
          </a:lstStyle>
          <a:p>
            <a:r>
              <a:rPr lang="en-GB"/>
              <a:t>Click icon to add picture</a:t>
            </a:r>
            <a:endParaRPr lang="fi-FI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2E865A3-FE2C-CCD6-7D20-2E486EB024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15000" y="5150057"/>
            <a:ext cx="2546635" cy="41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3848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_väritaustalla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B431C3E-30C9-15E9-F9C9-0A690257742B}"/>
              </a:ext>
            </a:extLst>
          </p:cNvPr>
          <p:cNvSpPr/>
          <p:nvPr userDrawn="1"/>
        </p:nvSpPr>
        <p:spPr>
          <a:xfrm>
            <a:off x="2" y="0"/>
            <a:ext cx="11430000" cy="59801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569" dirty="0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79861" y="1490878"/>
            <a:ext cx="9858375" cy="2487560"/>
          </a:xfrm>
        </p:spPr>
        <p:txBody>
          <a:bodyPr anchor="b">
            <a:normAutofit/>
          </a:bodyPr>
          <a:lstStyle>
            <a:lvl1pPr>
              <a:defRPr sz="4708" b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686BDA-99C6-D892-D120-B76407F11D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15002" y="5150057"/>
            <a:ext cx="2546631" cy="41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86968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_väritaustalla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B431C3E-30C9-15E9-F9C9-0A690257742B}"/>
              </a:ext>
            </a:extLst>
          </p:cNvPr>
          <p:cNvSpPr/>
          <p:nvPr userDrawn="1"/>
        </p:nvSpPr>
        <p:spPr>
          <a:xfrm>
            <a:off x="2" y="0"/>
            <a:ext cx="11430000" cy="5980113"/>
          </a:xfrm>
          <a:prstGeom prst="rect">
            <a:avLst/>
          </a:prstGeom>
          <a:solidFill>
            <a:srgbClr val="5E5C5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569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79861" y="1490878"/>
            <a:ext cx="9858375" cy="2487560"/>
          </a:xfrm>
        </p:spPr>
        <p:txBody>
          <a:bodyPr anchor="b">
            <a:normAutofit/>
          </a:bodyPr>
          <a:lstStyle>
            <a:lvl1pPr>
              <a:defRPr sz="4708" b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198164-9842-DA64-0074-B6FF370D3A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15002" y="5150057"/>
            <a:ext cx="2546631" cy="41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7656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_väritaustalla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B431C3E-30C9-15E9-F9C9-0A690257742B}"/>
              </a:ext>
            </a:extLst>
          </p:cNvPr>
          <p:cNvSpPr/>
          <p:nvPr userDrawn="1"/>
        </p:nvSpPr>
        <p:spPr>
          <a:xfrm>
            <a:off x="2" y="0"/>
            <a:ext cx="11430000" cy="5980113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569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79861" y="1490878"/>
            <a:ext cx="9858375" cy="2487560"/>
          </a:xfrm>
        </p:spPr>
        <p:txBody>
          <a:bodyPr anchor="b">
            <a:normAutofit/>
          </a:bodyPr>
          <a:lstStyle>
            <a:lvl1pPr>
              <a:defRPr sz="4708" b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2E5C44C-BF86-1EF1-A3FB-62D9F38DCA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15002" y="5150057"/>
            <a:ext cx="2546631" cy="41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355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ksti_väritaustalla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B431C3E-30C9-15E9-F9C9-0A690257742B}"/>
              </a:ext>
            </a:extLst>
          </p:cNvPr>
          <p:cNvSpPr/>
          <p:nvPr userDrawn="1"/>
        </p:nvSpPr>
        <p:spPr>
          <a:xfrm>
            <a:off x="2" y="0"/>
            <a:ext cx="11430000" cy="598011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569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9C352D-B3CF-779C-DF8D-4AF40E6461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2474" y="946944"/>
            <a:ext cx="6861070" cy="1375567"/>
          </a:xfrm>
          <a:prstGeom prst="rect">
            <a:avLst/>
          </a:prstGeom>
        </p:spPr>
      </p:pic>
      <p:sp>
        <p:nvSpPr>
          <p:cNvPr id="7" name="Otsikko 1">
            <a:extLst>
              <a:ext uri="{FF2B5EF4-FFF2-40B4-BE49-F238E27FC236}">
                <a16:creationId xmlns:a16="http://schemas.microsoft.com/office/drawing/2014/main" id="{8BBC443F-9D62-5033-57E3-E6802DB85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812" y="3424176"/>
            <a:ext cx="9858375" cy="1454271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3139" b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598625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ksti_väritaustalla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B431C3E-30C9-15E9-F9C9-0A690257742B}"/>
              </a:ext>
            </a:extLst>
          </p:cNvPr>
          <p:cNvSpPr/>
          <p:nvPr userDrawn="1"/>
        </p:nvSpPr>
        <p:spPr>
          <a:xfrm>
            <a:off x="2" y="0"/>
            <a:ext cx="11430000" cy="5980113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569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79861" y="1490878"/>
            <a:ext cx="9858375" cy="2487560"/>
          </a:xfrm>
        </p:spPr>
        <p:txBody>
          <a:bodyPr anchor="b">
            <a:normAutofit/>
          </a:bodyPr>
          <a:lstStyle>
            <a:lvl1pPr>
              <a:defRPr sz="4708" b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7BB0A2-EF55-2665-9884-1309A7C8625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15002" y="5150057"/>
            <a:ext cx="2546631" cy="41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6834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ksti_väritaustalla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B431C3E-30C9-15E9-F9C9-0A690257742B}"/>
              </a:ext>
            </a:extLst>
          </p:cNvPr>
          <p:cNvSpPr/>
          <p:nvPr userDrawn="1"/>
        </p:nvSpPr>
        <p:spPr>
          <a:xfrm>
            <a:off x="2" y="0"/>
            <a:ext cx="11430000" cy="598011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569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79861" y="1490878"/>
            <a:ext cx="9858375" cy="2487560"/>
          </a:xfrm>
        </p:spPr>
        <p:txBody>
          <a:bodyPr anchor="b">
            <a:normAutofit/>
          </a:bodyPr>
          <a:lstStyle>
            <a:lvl1pPr>
              <a:defRPr sz="4708" b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FCDCCB-9F4C-FB79-3250-C816700DFE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15002" y="5150057"/>
            <a:ext cx="2546631" cy="41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2684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785812" y="5542680"/>
            <a:ext cx="2571750" cy="318386"/>
          </a:xfrm>
          <a:prstGeom prst="rect">
            <a:avLst/>
          </a:prstGeom>
        </p:spPr>
        <p:txBody>
          <a:bodyPr/>
          <a:lstStyle/>
          <a:p>
            <a:fld id="{521604B7-BA38-42AF-9725-5D021E2BE88B}" type="datetimeFigureOut">
              <a:rPr lang="fi-FI" smtClean="0"/>
              <a:t>21.8.2026</a:t>
            </a:fld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5072063" y="5542680"/>
            <a:ext cx="2571750" cy="318386"/>
          </a:xfrm>
          <a:prstGeom prst="rect">
            <a:avLst/>
          </a:prstGeom>
        </p:spPr>
        <p:txBody>
          <a:bodyPr/>
          <a:lstStyle/>
          <a:p>
            <a:fld id="{016AD7DE-5270-47BA-A1E0-ABA4095842C9}" type="slidenum">
              <a:rPr lang="fi-FI" smtClean="0"/>
              <a:t>‹#›</a:t>
            </a:fld>
            <a:endParaRPr lang="fi-FI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EAE55D7-6ADA-DD1F-1482-7CD75433F797}"/>
              </a:ext>
            </a:extLst>
          </p:cNvPr>
          <p:cNvSpPr/>
          <p:nvPr userDrawn="1"/>
        </p:nvSpPr>
        <p:spPr>
          <a:xfrm>
            <a:off x="2" y="0"/>
            <a:ext cx="11430000" cy="59801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569" dirty="0"/>
          </a:p>
        </p:txBody>
      </p:sp>
      <p:sp>
        <p:nvSpPr>
          <p:cNvPr id="9" name="Otsikko 1">
            <a:extLst>
              <a:ext uri="{FF2B5EF4-FFF2-40B4-BE49-F238E27FC236}">
                <a16:creationId xmlns:a16="http://schemas.microsoft.com/office/drawing/2014/main" id="{723E9FB3-7199-CE73-F327-3DCA14F3E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861" y="1490878"/>
            <a:ext cx="9858375" cy="2487560"/>
          </a:xfrm>
        </p:spPr>
        <p:txBody>
          <a:bodyPr anchor="b">
            <a:normAutofit/>
          </a:bodyPr>
          <a:lstStyle>
            <a:lvl1pPr>
              <a:defRPr sz="4708" b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67B8984-F22D-E3F2-5EBF-83783A59CA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79060" y="-582901"/>
            <a:ext cx="5459702" cy="545970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65BD6F3-F039-4A66-D7A2-04A1E291DA0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15002" y="5150057"/>
            <a:ext cx="2546631" cy="41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96128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_sininen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785812" y="5542680"/>
            <a:ext cx="2571750" cy="318386"/>
          </a:xfrm>
          <a:prstGeom prst="rect">
            <a:avLst/>
          </a:prstGeom>
        </p:spPr>
        <p:txBody>
          <a:bodyPr/>
          <a:lstStyle/>
          <a:p>
            <a:fld id="{521604B7-BA38-42AF-9725-5D021E2BE88B}" type="datetimeFigureOut">
              <a:rPr lang="fi-FI" smtClean="0"/>
              <a:t>21.8.2026</a:t>
            </a:fld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5072063" y="5542680"/>
            <a:ext cx="2571750" cy="318386"/>
          </a:xfrm>
          <a:prstGeom prst="rect">
            <a:avLst/>
          </a:prstGeom>
        </p:spPr>
        <p:txBody>
          <a:bodyPr/>
          <a:lstStyle/>
          <a:p>
            <a:fld id="{016AD7DE-5270-47BA-A1E0-ABA4095842C9}" type="slidenum">
              <a:rPr lang="fi-FI" smtClean="0"/>
              <a:t>‹#›</a:t>
            </a:fld>
            <a:endParaRPr lang="fi-FI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EAE55D7-6ADA-DD1F-1482-7CD75433F797}"/>
              </a:ext>
            </a:extLst>
          </p:cNvPr>
          <p:cNvSpPr/>
          <p:nvPr userDrawn="1"/>
        </p:nvSpPr>
        <p:spPr>
          <a:xfrm>
            <a:off x="2" y="0"/>
            <a:ext cx="11430000" cy="5980113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569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0A90C18-CE63-4C60-ABDB-4D77529159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79060" y="-582901"/>
            <a:ext cx="5459702" cy="545970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E6D2A96-D25D-29FD-1BF4-48334CC043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15002" y="5150057"/>
            <a:ext cx="2546631" cy="41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94424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taatti_sininen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785812" y="5542680"/>
            <a:ext cx="2571750" cy="318386"/>
          </a:xfrm>
          <a:prstGeom prst="rect">
            <a:avLst/>
          </a:prstGeom>
        </p:spPr>
        <p:txBody>
          <a:bodyPr/>
          <a:lstStyle/>
          <a:p>
            <a:fld id="{521604B7-BA38-42AF-9725-5D021E2BE88B}" type="datetimeFigureOut">
              <a:rPr lang="fi-FI" smtClean="0"/>
              <a:t>21.8.2026</a:t>
            </a:fld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5072063" y="5542680"/>
            <a:ext cx="2571750" cy="318386"/>
          </a:xfrm>
          <a:prstGeom prst="rect">
            <a:avLst/>
          </a:prstGeom>
        </p:spPr>
        <p:txBody>
          <a:bodyPr/>
          <a:lstStyle/>
          <a:p>
            <a:fld id="{016AD7DE-5270-47BA-A1E0-ABA4095842C9}" type="slidenum">
              <a:rPr lang="fi-FI" smtClean="0"/>
              <a:t>‹#›</a:t>
            </a:fld>
            <a:endParaRPr lang="fi-FI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EAE55D7-6ADA-DD1F-1482-7CD75433F797}"/>
              </a:ext>
            </a:extLst>
          </p:cNvPr>
          <p:cNvSpPr/>
          <p:nvPr userDrawn="1"/>
        </p:nvSpPr>
        <p:spPr>
          <a:xfrm>
            <a:off x="2" y="0"/>
            <a:ext cx="11430000" cy="5980113"/>
          </a:xfrm>
          <a:prstGeom prst="rect">
            <a:avLst/>
          </a:prstGeom>
          <a:solidFill>
            <a:srgbClr val="5E5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569">
              <a:solidFill>
                <a:srgbClr val="5E5C54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0D809AE-EF05-7D1D-1046-0781D79A63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79060" y="-582901"/>
            <a:ext cx="5459702" cy="545970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DC8A70B-A4EF-1C62-861A-FA5CA8BF8EE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15002" y="5150057"/>
            <a:ext cx="2546631" cy="41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43273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1097FFE-532B-0710-4965-33DF6E5BCF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4" t="-6" r="39970" b="6"/>
          <a:stretch/>
        </p:blipFill>
        <p:spPr>
          <a:xfrm>
            <a:off x="5715882" y="461"/>
            <a:ext cx="5715001" cy="5980113"/>
          </a:xfrm>
          <a:prstGeom prst="rect">
            <a:avLst/>
          </a:prstGeom>
        </p:spPr>
      </p:pic>
      <p:sp>
        <p:nvSpPr>
          <p:cNvPr id="9" name="Otsikko 1">
            <a:extLst>
              <a:ext uri="{FF2B5EF4-FFF2-40B4-BE49-F238E27FC236}">
                <a16:creationId xmlns:a16="http://schemas.microsoft.com/office/drawing/2014/main" id="{DDCCFF43-C8AE-B613-743A-8ED33518DB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5815" y="1265791"/>
            <a:ext cx="3686472" cy="1170497"/>
          </a:xfrm>
        </p:spPr>
        <p:txBody>
          <a:bodyPr anchor="b"/>
          <a:lstStyle>
            <a:lvl1pPr>
              <a:defRPr sz="2791" b="1"/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10" name="Tekstin paikkamerkki 3">
            <a:extLst>
              <a:ext uri="{FF2B5EF4-FFF2-40B4-BE49-F238E27FC236}">
                <a16:creationId xmlns:a16="http://schemas.microsoft.com/office/drawing/2014/main" id="{29C85546-DF0A-8355-4616-0587EA10D3A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785815" y="2554963"/>
            <a:ext cx="3686472" cy="2175942"/>
          </a:xfrm>
        </p:spPr>
        <p:txBody>
          <a:bodyPr>
            <a:normAutofit/>
          </a:bodyPr>
          <a:lstStyle>
            <a:lvl1pPr marL="249170" indent="-249170">
              <a:lnSpc>
                <a:spcPct val="100000"/>
              </a:lnSpc>
              <a:buFont typeface="Arial" panose="020B0604020202020204" pitchFamily="34" charset="0"/>
              <a:buChar char="•"/>
              <a:defRPr sz="1744">
                <a:solidFill>
                  <a:schemeClr val="tx1"/>
                </a:solidFill>
              </a:defRPr>
            </a:lvl1pPr>
            <a:lvl2pPr marL="398673" indent="0">
              <a:buNone/>
              <a:defRPr sz="1221"/>
            </a:lvl2pPr>
            <a:lvl3pPr marL="797345" indent="0">
              <a:buNone/>
              <a:defRPr sz="1047"/>
            </a:lvl3pPr>
            <a:lvl4pPr marL="1196017" indent="0">
              <a:buNone/>
              <a:defRPr sz="872"/>
            </a:lvl4pPr>
            <a:lvl5pPr marL="1594690" indent="0">
              <a:buNone/>
              <a:defRPr sz="872"/>
            </a:lvl5pPr>
            <a:lvl6pPr marL="1993362" indent="0">
              <a:buNone/>
              <a:defRPr sz="872"/>
            </a:lvl6pPr>
            <a:lvl7pPr marL="2392034" indent="0">
              <a:buNone/>
              <a:defRPr sz="872"/>
            </a:lvl7pPr>
            <a:lvl8pPr marL="2790705" indent="0">
              <a:buNone/>
              <a:defRPr sz="872"/>
            </a:lvl8pPr>
            <a:lvl9pPr marL="3189378" indent="0">
              <a:buNone/>
              <a:defRPr sz="872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395963-B426-2E89-498A-06EF84F11D5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15002" y="5150057"/>
            <a:ext cx="2546631" cy="41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6312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785812" y="5542680"/>
            <a:ext cx="2571750" cy="318386"/>
          </a:xfrm>
          <a:prstGeom prst="rect">
            <a:avLst/>
          </a:prstGeom>
        </p:spPr>
        <p:txBody>
          <a:bodyPr/>
          <a:lstStyle/>
          <a:p>
            <a:fld id="{521604B7-BA38-42AF-9725-5D021E2BE88B}" type="datetimeFigureOut">
              <a:rPr lang="fi-FI" smtClean="0"/>
              <a:t>21.8.2026</a:t>
            </a:fld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5072063" y="5542680"/>
            <a:ext cx="2571750" cy="318386"/>
          </a:xfrm>
          <a:prstGeom prst="rect">
            <a:avLst/>
          </a:prstGeom>
        </p:spPr>
        <p:txBody>
          <a:bodyPr/>
          <a:lstStyle/>
          <a:p>
            <a:fld id="{016AD7DE-5270-47BA-A1E0-ABA4095842C9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Otsikko 1">
            <a:extLst>
              <a:ext uri="{FF2B5EF4-FFF2-40B4-BE49-F238E27FC236}">
                <a16:creationId xmlns:a16="http://schemas.microsoft.com/office/drawing/2014/main" id="{66CB4F0B-4016-3E11-F34E-F0A0BBC7F7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5815" y="1265791"/>
            <a:ext cx="3686472" cy="1170497"/>
          </a:xfrm>
        </p:spPr>
        <p:txBody>
          <a:bodyPr anchor="b"/>
          <a:lstStyle>
            <a:lvl1pPr>
              <a:defRPr sz="2791" b="1"/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12" name="Tekstin paikkamerkki 3">
            <a:extLst>
              <a:ext uri="{FF2B5EF4-FFF2-40B4-BE49-F238E27FC236}">
                <a16:creationId xmlns:a16="http://schemas.microsoft.com/office/drawing/2014/main" id="{85933B7B-B86A-1D78-4FCB-4BFA0AF2532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785815" y="2554963"/>
            <a:ext cx="3686472" cy="2175942"/>
          </a:xfrm>
        </p:spPr>
        <p:txBody>
          <a:bodyPr anchor="t">
            <a:normAutofit/>
          </a:bodyPr>
          <a:lstStyle>
            <a:lvl1pPr marL="249170" indent="-249170">
              <a:lnSpc>
                <a:spcPct val="100000"/>
              </a:lnSpc>
              <a:buFont typeface="Arial" panose="020B0604020202020204" pitchFamily="34" charset="0"/>
              <a:buChar char="•"/>
              <a:defRPr sz="1744">
                <a:solidFill>
                  <a:schemeClr val="tx1"/>
                </a:solidFill>
              </a:defRPr>
            </a:lvl1pPr>
            <a:lvl2pPr marL="398673" indent="0">
              <a:buNone/>
              <a:defRPr sz="1221"/>
            </a:lvl2pPr>
            <a:lvl3pPr marL="797345" indent="0">
              <a:buNone/>
              <a:defRPr sz="1047"/>
            </a:lvl3pPr>
            <a:lvl4pPr marL="1196017" indent="0">
              <a:buNone/>
              <a:defRPr sz="872"/>
            </a:lvl4pPr>
            <a:lvl5pPr marL="1594690" indent="0">
              <a:buNone/>
              <a:defRPr sz="872"/>
            </a:lvl5pPr>
            <a:lvl6pPr marL="1993362" indent="0">
              <a:buNone/>
              <a:defRPr sz="872"/>
            </a:lvl6pPr>
            <a:lvl7pPr marL="2392034" indent="0">
              <a:buNone/>
              <a:defRPr sz="872"/>
            </a:lvl7pPr>
            <a:lvl8pPr marL="2790705" indent="0">
              <a:buNone/>
              <a:defRPr sz="872"/>
            </a:lvl8pPr>
            <a:lvl9pPr marL="3189378" indent="0">
              <a:buNone/>
              <a:defRPr sz="872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6EB8F4-C009-33FA-6952-F3AA2ABB63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16" t="11636" r="5854" b="10660"/>
          <a:stretch/>
        </p:blipFill>
        <p:spPr>
          <a:xfrm>
            <a:off x="9358313" y="5038385"/>
            <a:ext cx="1828800" cy="8226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B9C938D-E3D8-757F-3C0A-06E48933EBD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22" r="23122"/>
          <a:stretch/>
        </p:blipFill>
        <p:spPr>
          <a:xfrm>
            <a:off x="5715882" y="461"/>
            <a:ext cx="5715001" cy="59801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B0F577A-872A-0A4B-0AE0-05CAB10C758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15002" y="5150057"/>
            <a:ext cx="2546631" cy="41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8279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785812" y="5542680"/>
            <a:ext cx="2571750" cy="318386"/>
          </a:xfrm>
          <a:prstGeom prst="rect">
            <a:avLst/>
          </a:prstGeom>
        </p:spPr>
        <p:txBody>
          <a:bodyPr/>
          <a:lstStyle/>
          <a:p>
            <a:fld id="{521604B7-BA38-42AF-9725-5D021E2BE88B}" type="datetimeFigureOut">
              <a:rPr lang="fi-FI" smtClean="0"/>
              <a:t>21.8.2026</a:t>
            </a:fld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5072063" y="5542680"/>
            <a:ext cx="2571750" cy="318386"/>
          </a:xfrm>
          <a:prstGeom prst="rect">
            <a:avLst/>
          </a:prstGeom>
        </p:spPr>
        <p:txBody>
          <a:bodyPr/>
          <a:lstStyle/>
          <a:p>
            <a:fld id="{016AD7DE-5270-47BA-A1E0-ABA4095842C9}" type="slidenum">
              <a:rPr lang="fi-FI" smtClean="0"/>
              <a:t>‹#›</a:t>
            </a:fld>
            <a:endParaRPr lang="fi-FI"/>
          </a:p>
        </p:txBody>
      </p:sp>
      <p:sp>
        <p:nvSpPr>
          <p:cNvPr id="5" name="Otsikko 1">
            <a:extLst>
              <a:ext uri="{FF2B5EF4-FFF2-40B4-BE49-F238E27FC236}">
                <a16:creationId xmlns:a16="http://schemas.microsoft.com/office/drawing/2014/main" id="{B944D856-15E9-EB30-5344-5AEACF65AB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5815" y="1265791"/>
            <a:ext cx="3686472" cy="1170497"/>
          </a:xfrm>
        </p:spPr>
        <p:txBody>
          <a:bodyPr anchor="b"/>
          <a:lstStyle>
            <a:lvl1pPr>
              <a:defRPr sz="2791" b="1"/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7" name="Tekstin paikkamerkki 3">
            <a:extLst>
              <a:ext uri="{FF2B5EF4-FFF2-40B4-BE49-F238E27FC236}">
                <a16:creationId xmlns:a16="http://schemas.microsoft.com/office/drawing/2014/main" id="{2E011635-A7BE-DF15-E483-E990A1B4A4E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785815" y="2554963"/>
            <a:ext cx="3686472" cy="2175942"/>
          </a:xfrm>
        </p:spPr>
        <p:txBody>
          <a:bodyPr>
            <a:normAutofit/>
          </a:bodyPr>
          <a:lstStyle>
            <a:lvl1pPr marL="249170" indent="-249170">
              <a:lnSpc>
                <a:spcPct val="100000"/>
              </a:lnSpc>
              <a:buFont typeface="Arial" panose="020B0604020202020204" pitchFamily="34" charset="0"/>
              <a:buChar char="•"/>
              <a:defRPr sz="1744">
                <a:solidFill>
                  <a:schemeClr val="tx1"/>
                </a:solidFill>
              </a:defRPr>
            </a:lvl1pPr>
            <a:lvl2pPr marL="398673" indent="0">
              <a:buNone/>
              <a:defRPr sz="1221"/>
            </a:lvl2pPr>
            <a:lvl3pPr marL="797345" indent="0">
              <a:buNone/>
              <a:defRPr sz="1047"/>
            </a:lvl3pPr>
            <a:lvl4pPr marL="1196017" indent="0">
              <a:buNone/>
              <a:defRPr sz="872"/>
            </a:lvl4pPr>
            <a:lvl5pPr marL="1594690" indent="0">
              <a:buNone/>
              <a:defRPr sz="872"/>
            </a:lvl5pPr>
            <a:lvl6pPr marL="1993362" indent="0">
              <a:buNone/>
              <a:defRPr sz="872"/>
            </a:lvl6pPr>
            <a:lvl7pPr marL="2392034" indent="0">
              <a:buNone/>
              <a:defRPr sz="872"/>
            </a:lvl7pPr>
            <a:lvl8pPr marL="2790705" indent="0">
              <a:buNone/>
              <a:defRPr sz="872"/>
            </a:lvl8pPr>
            <a:lvl9pPr marL="3189378" indent="0">
              <a:buNone/>
              <a:defRPr sz="872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1744099-042B-2197-9E85-E08EE8E48B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16" t="11636" r="5854" b="10660"/>
          <a:stretch/>
        </p:blipFill>
        <p:spPr>
          <a:xfrm>
            <a:off x="9358313" y="5038385"/>
            <a:ext cx="1828800" cy="82268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E2038F2-788F-46F2-3B5C-5F605BA044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32" r="21109"/>
          <a:stretch/>
        </p:blipFill>
        <p:spPr>
          <a:xfrm>
            <a:off x="5715000" y="-78561"/>
            <a:ext cx="5715000" cy="60586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164DBAD-C90B-DB02-C1F6-42B925E8054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15002" y="5150057"/>
            <a:ext cx="2546631" cy="41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38867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785812" y="5542680"/>
            <a:ext cx="2571750" cy="318386"/>
          </a:xfrm>
          <a:prstGeom prst="rect">
            <a:avLst/>
          </a:prstGeom>
        </p:spPr>
        <p:txBody>
          <a:bodyPr/>
          <a:lstStyle/>
          <a:p>
            <a:fld id="{521604B7-BA38-42AF-9725-5D021E2BE88B}" type="datetimeFigureOut">
              <a:rPr lang="fi-FI" smtClean="0"/>
              <a:t>21.8.2026</a:t>
            </a:fld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5072063" y="5542680"/>
            <a:ext cx="2571750" cy="318386"/>
          </a:xfrm>
          <a:prstGeom prst="rect">
            <a:avLst/>
          </a:prstGeom>
        </p:spPr>
        <p:txBody>
          <a:bodyPr/>
          <a:lstStyle/>
          <a:p>
            <a:fld id="{016AD7DE-5270-47BA-A1E0-ABA4095842C9}" type="slidenum">
              <a:rPr lang="fi-FI" smtClean="0"/>
              <a:t>‹#›</a:t>
            </a:fld>
            <a:endParaRPr lang="fi-FI"/>
          </a:p>
        </p:txBody>
      </p:sp>
      <p:sp>
        <p:nvSpPr>
          <p:cNvPr id="5" name="Otsikko 1">
            <a:extLst>
              <a:ext uri="{FF2B5EF4-FFF2-40B4-BE49-F238E27FC236}">
                <a16:creationId xmlns:a16="http://schemas.microsoft.com/office/drawing/2014/main" id="{245BADD6-E621-E3CB-4994-AF729842A9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5815" y="1265791"/>
            <a:ext cx="3686472" cy="1170497"/>
          </a:xfrm>
        </p:spPr>
        <p:txBody>
          <a:bodyPr anchor="b"/>
          <a:lstStyle>
            <a:lvl1pPr>
              <a:defRPr sz="2791" b="1"/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7" name="Tekstin paikkamerkki 3">
            <a:extLst>
              <a:ext uri="{FF2B5EF4-FFF2-40B4-BE49-F238E27FC236}">
                <a16:creationId xmlns:a16="http://schemas.microsoft.com/office/drawing/2014/main" id="{FCC5B6AF-3F42-AD2D-33C8-B1D0A9DA10E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785815" y="2554963"/>
            <a:ext cx="3686472" cy="2175942"/>
          </a:xfrm>
        </p:spPr>
        <p:txBody>
          <a:bodyPr>
            <a:normAutofit/>
          </a:bodyPr>
          <a:lstStyle>
            <a:lvl1pPr marL="249170" indent="-249170">
              <a:lnSpc>
                <a:spcPct val="100000"/>
              </a:lnSpc>
              <a:buFont typeface="Arial" panose="020B0604020202020204" pitchFamily="34" charset="0"/>
              <a:buChar char="•"/>
              <a:defRPr sz="1744">
                <a:solidFill>
                  <a:schemeClr val="tx1"/>
                </a:solidFill>
              </a:defRPr>
            </a:lvl1pPr>
            <a:lvl2pPr marL="398673" indent="0">
              <a:buNone/>
              <a:defRPr sz="1221"/>
            </a:lvl2pPr>
            <a:lvl3pPr marL="797345" indent="0">
              <a:buNone/>
              <a:defRPr sz="1047"/>
            </a:lvl3pPr>
            <a:lvl4pPr marL="1196017" indent="0">
              <a:buNone/>
              <a:defRPr sz="872"/>
            </a:lvl4pPr>
            <a:lvl5pPr marL="1594690" indent="0">
              <a:buNone/>
              <a:defRPr sz="872"/>
            </a:lvl5pPr>
            <a:lvl6pPr marL="1993362" indent="0">
              <a:buNone/>
              <a:defRPr sz="872"/>
            </a:lvl6pPr>
            <a:lvl7pPr marL="2392034" indent="0">
              <a:buNone/>
              <a:defRPr sz="872"/>
            </a:lvl7pPr>
            <a:lvl8pPr marL="2790705" indent="0">
              <a:buNone/>
              <a:defRPr sz="872"/>
            </a:lvl8pPr>
            <a:lvl9pPr marL="3189378" indent="0">
              <a:buNone/>
              <a:defRPr sz="872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BED16C4-72CA-8EF7-8F3C-9CFE50AD6C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16" t="11636" r="5854" b="10660"/>
          <a:stretch/>
        </p:blipFill>
        <p:spPr>
          <a:xfrm>
            <a:off x="9358313" y="5038385"/>
            <a:ext cx="1828800" cy="82268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C721D8F-6CCF-B70F-48BB-593A78CBFA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59" r="15700"/>
          <a:stretch/>
        </p:blipFill>
        <p:spPr>
          <a:xfrm>
            <a:off x="5716588" y="-1"/>
            <a:ext cx="5713412" cy="59801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E74C050-7312-04FB-10FB-FD8C43C1798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15002" y="5150057"/>
            <a:ext cx="2546631" cy="41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4653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785812" y="5542680"/>
            <a:ext cx="2571750" cy="318386"/>
          </a:xfrm>
          <a:prstGeom prst="rect">
            <a:avLst/>
          </a:prstGeom>
        </p:spPr>
        <p:txBody>
          <a:bodyPr/>
          <a:lstStyle/>
          <a:p>
            <a:fld id="{521604B7-BA38-42AF-9725-5D021E2BE88B}" type="datetimeFigureOut">
              <a:rPr lang="fi-FI" smtClean="0"/>
              <a:t>21.8.2026</a:t>
            </a:fld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5072063" y="5542680"/>
            <a:ext cx="2571750" cy="318386"/>
          </a:xfrm>
          <a:prstGeom prst="rect">
            <a:avLst/>
          </a:prstGeom>
        </p:spPr>
        <p:txBody>
          <a:bodyPr/>
          <a:lstStyle/>
          <a:p>
            <a:fld id="{016AD7DE-5270-47BA-A1E0-ABA4095842C9}" type="slidenum">
              <a:rPr lang="fi-FI" smtClean="0"/>
              <a:t>‹#›</a:t>
            </a:fld>
            <a:endParaRPr lang="fi-FI"/>
          </a:p>
        </p:txBody>
      </p:sp>
      <p:sp>
        <p:nvSpPr>
          <p:cNvPr id="5" name="Otsikko 1">
            <a:extLst>
              <a:ext uri="{FF2B5EF4-FFF2-40B4-BE49-F238E27FC236}">
                <a16:creationId xmlns:a16="http://schemas.microsoft.com/office/drawing/2014/main" id="{B0C1B315-2BEE-2B78-6720-0AFD324BC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5815" y="1265791"/>
            <a:ext cx="3686472" cy="1170497"/>
          </a:xfrm>
        </p:spPr>
        <p:txBody>
          <a:bodyPr anchor="b"/>
          <a:lstStyle>
            <a:lvl1pPr>
              <a:defRPr sz="2791" b="1"/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7" name="Tekstin paikkamerkki 3">
            <a:extLst>
              <a:ext uri="{FF2B5EF4-FFF2-40B4-BE49-F238E27FC236}">
                <a16:creationId xmlns:a16="http://schemas.microsoft.com/office/drawing/2014/main" id="{F092E7BD-B44A-47C6-C68B-9C9A1B2431DE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785815" y="2554963"/>
            <a:ext cx="3686472" cy="2175942"/>
          </a:xfrm>
        </p:spPr>
        <p:txBody>
          <a:bodyPr>
            <a:normAutofit/>
          </a:bodyPr>
          <a:lstStyle>
            <a:lvl1pPr marL="249170" indent="-249170">
              <a:lnSpc>
                <a:spcPct val="100000"/>
              </a:lnSpc>
              <a:buFont typeface="Arial" panose="020B0604020202020204" pitchFamily="34" charset="0"/>
              <a:buChar char="•"/>
              <a:defRPr sz="1744">
                <a:solidFill>
                  <a:schemeClr val="tx1"/>
                </a:solidFill>
              </a:defRPr>
            </a:lvl1pPr>
            <a:lvl2pPr marL="398673" indent="0">
              <a:buNone/>
              <a:defRPr sz="1221"/>
            </a:lvl2pPr>
            <a:lvl3pPr marL="797345" indent="0">
              <a:buNone/>
              <a:defRPr sz="1047"/>
            </a:lvl3pPr>
            <a:lvl4pPr marL="1196017" indent="0">
              <a:buNone/>
              <a:defRPr sz="872"/>
            </a:lvl4pPr>
            <a:lvl5pPr marL="1594690" indent="0">
              <a:buNone/>
              <a:defRPr sz="872"/>
            </a:lvl5pPr>
            <a:lvl6pPr marL="1993362" indent="0">
              <a:buNone/>
              <a:defRPr sz="872"/>
            </a:lvl6pPr>
            <a:lvl7pPr marL="2392034" indent="0">
              <a:buNone/>
              <a:defRPr sz="872"/>
            </a:lvl7pPr>
            <a:lvl8pPr marL="2790705" indent="0">
              <a:buNone/>
              <a:defRPr sz="872"/>
            </a:lvl8pPr>
            <a:lvl9pPr marL="3189378" indent="0">
              <a:buNone/>
              <a:defRPr sz="872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D1242F9-A3B2-8664-C0C6-E6DC4F03A6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16" t="11636" r="5854" b="10660"/>
          <a:stretch/>
        </p:blipFill>
        <p:spPr>
          <a:xfrm>
            <a:off x="9358313" y="5038385"/>
            <a:ext cx="1828800" cy="82268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75395A8-FF2A-8401-600B-BC7B34C03CD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22" r="23122"/>
          <a:stretch/>
        </p:blipFill>
        <p:spPr>
          <a:xfrm>
            <a:off x="5715882" y="461"/>
            <a:ext cx="5715001" cy="59801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645E2D5-0809-FC9F-05E2-4C0660C755D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15002" y="5150057"/>
            <a:ext cx="2546631" cy="41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470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eksti_väritaustalla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B431C3E-30C9-15E9-F9C9-0A690257742B}"/>
              </a:ext>
            </a:extLst>
          </p:cNvPr>
          <p:cNvSpPr/>
          <p:nvPr userDrawn="1"/>
        </p:nvSpPr>
        <p:spPr>
          <a:xfrm>
            <a:off x="2" y="0"/>
            <a:ext cx="11430000" cy="5980113"/>
          </a:xfrm>
          <a:prstGeom prst="rect">
            <a:avLst/>
          </a:prstGeom>
          <a:solidFill>
            <a:srgbClr val="5E5C5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569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63A6A1-4A1F-B08D-5465-E830992B81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2474" y="946944"/>
            <a:ext cx="6861070" cy="1375567"/>
          </a:xfrm>
          <a:prstGeom prst="rect">
            <a:avLst/>
          </a:prstGeom>
        </p:spPr>
      </p:pic>
      <p:sp>
        <p:nvSpPr>
          <p:cNvPr id="7" name="Otsikko 1">
            <a:extLst>
              <a:ext uri="{FF2B5EF4-FFF2-40B4-BE49-F238E27FC236}">
                <a16:creationId xmlns:a16="http://schemas.microsoft.com/office/drawing/2014/main" id="{E700A60D-30C4-FAAD-DD2D-A929521C4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812" y="3424176"/>
            <a:ext cx="9858375" cy="1454271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3139" b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4876034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785812" y="5542680"/>
            <a:ext cx="2571750" cy="318386"/>
          </a:xfrm>
          <a:prstGeom prst="rect">
            <a:avLst/>
          </a:prstGeom>
        </p:spPr>
        <p:txBody>
          <a:bodyPr/>
          <a:lstStyle/>
          <a:p>
            <a:fld id="{521604B7-BA38-42AF-9725-5D021E2BE88B}" type="datetimeFigureOut">
              <a:rPr lang="fi-FI" smtClean="0"/>
              <a:t>21.8.2026</a:t>
            </a:fld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5072063" y="5542680"/>
            <a:ext cx="2571750" cy="318386"/>
          </a:xfrm>
          <a:prstGeom prst="rect">
            <a:avLst/>
          </a:prstGeom>
        </p:spPr>
        <p:txBody>
          <a:bodyPr/>
          <a:lstStyle/>
          <a:p>
            <a:fld id="{016AD7DE-5270-47BA-A1E0-ABA4095842C9}" type="slidenum">
              <a:rPr lang="fi-FI" smtClean="0"/>
              <a:t>‹#›</a:t>
            </a:fld>
            <a:endParaRPr lang="fi-FI"/>
          </a:p>
        </p:txBody>
      </p:sp>
      <p:sp>
        <p:nvSpPr>
          <p:cNvPr id="7" name="Otsikko 1">
            <a:extLst>
              <a:ext uri="{FF2B5EF4-FFF2-40B4-BE49-F238E27FC236}">
                <a16:creationId xmlns:a16="http://schemas.microsoft.com/office/drawing/2014/main" id="{11B897A3-5028-2454-C105-9143065630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5815" y="1265791"/>
            <a:ext cx="3686472" cy="1170497"/>
          </a:xfrm>
        </p:spPr>
        <p:txBody>
          <a:bodyPr anchor="b"/>
          <a:lstStyle>
            <a:lvl1pPr>
              <a:defRPr sz="2791" b="1"/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226238CF-8636-FB17-4F68-2E17F8C6A2B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785815" y="2554963"/>
            <a:ext cx="3686472" cy="2175942"/>
          </a:xfrm>
        </p:spPr>
        <p:txBody>
          <a:bodyPr>
            <a:normAutofit/>
          </a:bodyPr>
          <a:lstStyle>
            <a:lvl1pPr marL="249170" indent="-249170">
              <a:lnSpc>
                <a:spcPct val="100000"/>
              </a:lnSpc>
              <a:buFont typeface="Arial" panose="020B0604020202020204" pitchFamily="34" charset="0"/>
              <a:buChar char="•"/>
              <a:defRPr sz="1744">
                <a:solidFill>
                  <a:schemeClr val="tx1"/>
                </a:solidFill>
              </a:defRPr>
            </a:lvl1pPr>
            <a:lvl2pPr marL="398673" indent="0">
              <a:buNone/>
              <a:defRPr sz="1221"/>
            </a:lvl2pPr>
            <a:lvl3pPr marL="797345" indent="0">
              <a:buNone/>
              <a:defRPr sz="1047"/>
            </a:lvl3pPr>
            <a:lvl4pPr marL="1196017" indent="0">
              <a:buNone/>
              <a:defRPr sz="872"/>
            </a:lvl4pPr>
            <a:lvl5pPr marL="1594690" indent="0">
              <a:buNone/>
              <a:defRPr sz="872"/>
            </a:lvl5pPr>
            <a:lvl6pPr marL="1993362" indent="0">
              <a:buNone/>
              <a:defRPr sz="872"/>
            </a:lvl6pPr>
            <a:lvl7pPr marL="2392034" indent="0">
              <a:buNone/>
              <a:defRPr sz="872"/>
            </a:lvl7pPr>
            <a:lvl8pPr marL="2790705" indent="0">
              <a:buNone/>
              <a:defRPr sz="872"/>
            </a:lvl8pPr>
            <a:lvl9pPr marL="3189378" indent="0">
              <a:buNone/>
              <a:defRPr sz="872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FA6373-CDC9-4AA1-44C7-E52FB4A5C4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16" t="11636" r="5854" b="10660"/>
          <a:stretch/>
        </p:blipFill>
        <p:spPr>
          <a:xfrm>
            <a:off x="9358313" y="5038385"/>
            <a:ext cx="1828800" cy="82268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AA9E43C-9626-8574-2E4A-13E74F34D1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67" t="2252" r="22601"/>
          <a:stretch/>
        </p:blipFill>
        <p:spPr>
          <a:xfrm>
            <a:off x="5716588" y="0"/>
            <a:ext cx="5713412" cy="59801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086A1D6-9533-CB17-F7B7-969AF865353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15002" y="5150057"/>
            <a:ext cx="2546631" cy="41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51051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and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1">
            <a:extLst>
              <a:ext uri="{FF2B5EF4-FFF2-40B4-BE49-F238E27FC236}">
                <a16:creationId xmlns:a16="http://schemas.microsoft.com/office/drawing/2014/main" id="{11B897A3-5028-2454-C105-9143065630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5815" y="1265791"/>
            <a:ext cx="3686472" cy="1170497"/>
          </a:xfrm>
        </p:spPr>
        <p:txBody>
          <a:bodyPr anchor="b"/>
          <a:lstStyle>
            <a:lvl1pPr>
              <a:defRPr sz="2791" b="1"/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226238CF-8636-FB17-4F68-2E17F8C6A2B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785815" y="2554963"/>
            <a:ext cx="3686472" cy="2175942"/>
          </a:xfrm>
        </p:spPr>
        <p:txBody>
          <a:bodyPr>
            <a:normAutofit/>
          </a:bodyPr>
          <a:lstStyle>
            <a:lvl1pPr marL="249170" indent="-249170">
              <a:lnSpc>
                <a:spcPct val="100000"/>
              </a:lnSpc>
              <a:buFont typeface="Arial" panose="020B0604020202020204" pitchFamily="34" charset="0"/>
              <a:buChar char="•"/>
              <a:defRPr sz="1744">
                <a:solidFill>
                  <a:schemeClr val="tx1"/>
                </a:solidFill>
              </a:defRPr>
            </a:lvl1pPr>
            <a:lvl2pPr marL="398673" indent="0">
              <a:buNone/>
              <a:defRPr sz="1221"/>
            </a:lvl2pPr>
            <a:lvl3pPr marL="797345" indent="0">
              <a:buNone/>
              <a:defRPr sz="1047"/>
            </a:lvl3pPr>
            <a:lvl4pPr marL="1196017" indent="0">
              <a:buNone/>
              <a:defRPr sz="872"/>
            </a:lvl4pPr>
            <a:lvl5pPr marL="1594690" indent="0">
              <a:buNone/>
              <a:defRPr sz="872"/>
            </a:lvl5pPr>
            <a:lvl6pPr marL="1993362" indent="0">
              <a:buNone/>
              <a:defRPr sz="872"/>
            </a:lvl6pPr>
            <a:lvl7pPr marL="2392034" indent="0">
              <a:buNone/>
              <a:defRPr sz="872"/>
            </a:lvl7pPr>
            <a:lvl8pPr marL="2790705" indent="0">
              <a:buNone/>
              <a:defRPr sz="872"/>
            </a:lvl8pPr>
            <a:lvl9pPr marL="3189378" indent="0">
              <a:buNone/>
              <a:defRPr sz="872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FA6373-CDC9-4AA1-44C7-E52FB4A5C4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16" t="11636" r="5854" b="10660"/>
          <a:stretch/>
        </p:blipFill>
        <p:spPr>
          <a:xfrm>
            <a:off x="9358313" y="5038385"/>
            <a:ext cx="1828800" cy="82268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AA9E43C-9626-8574-2E4A-13E74F34D1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2" r="38447"/>
          <a:stretch/>
        </p:blipFill>
        <p:spPr>
          <a:xfrm>
            <a:off x="5716588" y="0"/>
            <a:ext cx="5713412" cy="598011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C22E355-42B0-3E91-DE59-443F80ADAA2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15002" y="5150057"/>
            <a:ext cx="2546631" cy="41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810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isällön paikkamerkki 2">
            <a:extLst>
              <a:ext uri="{FF2B5EF4-FFF2-40B4-BE49-F238E27FC236}">
                <a16:creationId xmlns:a16="http://schemas.microsoft.com/office/drawing/2014/main" id="{26D0E028-7430-FDBE-C802-40D95C8267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1" y="2467"/>
            <a:ext cx="5715001" cy="5977648"/>
          </a:xfrm>
        </p:spPr>
        <p:txBody>
          <a:bodyPr/>
          <a:lstStyle>
            <a:lvl1pPr marL="0" indent="0">
              <a:buNone/>
              <a:defRPr sz="2791"/>
            </a:lvl1pPr>
            <a:lvl2pPr>
              <a:defRPr sz="2441"/>
            </a:lvl2pPr>
            <a:lvl3pPr>
              <a:defRPr sz="2093"/>
            </a:lvl3pPr>
            <a:lvl4pPr>
              <a:defRPr sz="1744"/>
            </a:lvl4pPr>
            <a:lvl5pPr>
              <a:defRPr sz="1744"/>
            </a:lvl5pPr>
            <a:lvl6pPr>
              <a:defRPr sz="1744"/>
            </a:lvl6pPr>
            <a:lvl7pPr>
              <a:defRPr sz="1744"/>
            </a:lvl7pPr>
            <a:lvl8pPr>
              <a:defRPr sz="1744"/>
            </a:lvl8pPr>
            <a:lvl9pPr>
              <a:defRPr sz="1744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Otsikko 1">
            <a:extLst>
              <a:ext uri="{FF2B5EF4-FFF2-40B4-BE49-F238E27FC236}">
                <a16:creationId xmlns:a16="http://schemas.microsoft.com/office/drawing/2014/main" id="{BC059385-0C08-13AB-4327-42C3454C4F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5815" y="1265791"/>
            <a:ext cx="3686472" cy="1170497"/>
          </a:xfrm>
        </p:spPr>
        <p:txBody>
          <a:bodyPr anchor="b"/>
          <a:lstStyle>
            <a:lvl1pPr>
              <a:defRPr sz="2791" b="1"/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83D16D-B0B4-B17F-42D8-82319C27F50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4669" y="5094280"/>
            <a:ext cx="2546635" cy="510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71144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63A2C05-2E76-C7E4-F329-423AC40027F4}"/>
              </a:ext>
            </a:extLst>
          </p:cNvPr>
          <p:cNvSpPr/>
          <p:nvPr userDrawn="1"/>
        </p:nvSpPr>
        <p:spPr>
          <a:xfrm>
            <a:off x="782054" y="688938"/>
            <a:ext cx="4932948" cy="460223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569">
              <a:solidFill>
                <a:schemeClr val="accent5"/>
              </a:solidFill>
            </a:endParaRPr>
          </a:p>
        </p:txBody>
      </p:sp>
      <p:sp>
        <p:nvSpPr>
          <p:cNvPr id="2" name="Sisällön paikkamerkki 2">
            <a:extLst>
              <a:ext uri="{FF2B5EF4-FFF2-40B4-BE49-F238E27FC236}">
                <a16:creationId xmlns:a16="http://schemas.microsoft.com/office/drawing/2014/main" id="{335E6A09-305D-D9A4-73F6-D321C72F096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260183" y="1181800"/>
            <a:ext cx="3976688" cy="3794327"/>
          </a:xfrm>
        </p:spPr>
        <p:txBody>
          <a:bodyPr/>
          <a:lstStyle>
            <a:lvl1pPr marL="0" indent="0" algn="l">
              <a:lnSpc>
                <a:spcPct val="100000"/>
              </a:lnSpc>
              <a:buClr>
                <a:schemeClr val="bg1"/>
              </a:buClr>
              <a:buFont typeface="Arial" panose="020B0604020202020204" pitchFamily="34" charset="0"/>
              <a:buNone/>
              <a:defRPr sz="2791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797345" indent="0">
              <a:buNone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0"/>
            <a:endParaRPr lang="fi-FI" dirty="0"/>
          </a:p>
        </p:txBody>
      </p:sp>
      <p:sp>
        <p:nvSpPr>
          <p:cNvPr id="10" name="Sisällön paikkamerkki 2">
            <a:extLst>
              <a:ext uri="{FF2B5EF4-FFF2-40B4-BE49-F238E27FC236}">
                <a16:creationId xmlns:a16="http://schemas.microsoft.com/office/drawing/2014/main" id="{2A514079-9F82-ACC3-2A77-00BBBC21CA03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193133" y="688936"/>
            <a:ext cx="4454817" cy="3794327"/>
          </a:xfrm>
        </p:spPr>
        <p:txBody>
          <a:bodyPr/>
          <a:lstStyle>
            <a:lvl1pPr marL="0" indent="0" algn="l">
              <a:buClr>
                <a:schemeClr val="bg1"/>
              </a:buClr>
              <a:buFont typeface="Arial" panose="020B0604020202020204" pitchFamily="34" charset="0"/>
              <a:buNone/>
              <a:defRPr sz="2791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797345" indent="0">
              <a:buNone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9FE827-F494-CF3A-747A-0CE39B356A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01315" y="4892874"/>
            <a:ext cx="2546635" cy="41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87058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ot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63A2C05-2E76-C7E4-F329-423AC40027F4}"/>
              </a:ext>
            </a:extLst>
          </p:cNvPr>
          <p:cNvSpPr/>
          <p:nvPr userDrawn="1"/>
        </p:nvSpPr>
        <p:spPr>
          <a:xfrm>
            <a:off x="782054" y="688938"/>
            <a:ext cx="4932948" cy="4602239"/>
          </a:xfrm>
          <a:prstGeom prst="rect">
            <a:avLst/>
          </a:prstGeom>
          <a:solidFill>
            <a:srgbClr val="5E5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569">
              <a:solidFill>
                <a:schemeClr val="accent5"/>
              </a:solidFill>
            </a:endParaRPr>
          </a:p>
        </p:txBody>
      </p:sp>
      <p:sp>
        <p:nvSpPr>
          <p:cNvPr id="2" name="Sisällön paikkamerkki 2">
            <a:extLst>
              <a:ext uri="{FF2B5EF4-FFF2-40B4-BE49-F238E27FC236}">
                <a16:creationId xmlns:a16="http://schemas.microsoft.com/office/drawing/2014/main" id="{335E6A09-305D-D9A4-73F6-D321C72F096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260183" y="1181800"/>
            <a:ext cx="3976688" cy="3794327"/>
          </a:xfrm>
        </p:spPr>
        <p:txBody>
          <a:bodyPr/>
          <a:lstStyle>
            <a:lvl1pPr marL="0" indent="0" algn="l">
              <a:lnSpc>
                <a:spcPct val="100000"/>
              </a:lnSpc>
              <a:buClr>
                <a:schemeClr val="bg1"/>
              </a:buClr>
              <a:buFont typeface="Arial" panose="020B0604020202020204" pitchFamily="34" charset="0"/>
              <a:buNone/>
              <a:defRPr sz="2791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797345" indent="0">
              <a:buNone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0"/>
            <a:endParaRPr lang="fi-FI" dirty="0"/>
          </a:p>
        </p:txBody>
      </p:sp>
      <p:sp>
        <p:nvSpPr>
          <p:cNvPr id="10" name="Sisällön paikkamerkki 2">
            <a:extLst>
              <a:ext uri="{FF2B5EF4-FFF2-40B4-BE49-F238E27FC236}">
                <a16:creationId xmlns:a16="http://schemas.microsoft.com/office/drawing/2014/main" id="{2A514079-9F82-ACC3-2A77-00BBBC21CA03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193133" y="688936"/>
            <a:ext cx="4454817" cy="3794327"/>
          </a:xfrm>
        </p:spPr>
        <p:txBody>
          <a:bodyPr/>
          <a:lstStyle>
            <a:lvl1pPr marL="0" indent="0" algn="l">
              <a:buClr>
                <a:schemeClr val="bg1"/>
              </a:buClr>
              <a:buFont typeface="Arial" panose="020B0604020202020204" pitchFamily="34" charset="0"/>
              <a:buNone/>
              <a:defRPr sz="2791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797345" indent="0">
              <a:buNone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C4005F-AB95-A951-AE7A-CFB48B0C66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01315" y="4892874"/>
            <a:ext cx="2546635" cy="41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68199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63A2C05-2E76-C7E4-F329-423AC40027F4}"/>
              </a:ext>
            </a:extLst>
          </p:cNvPr>
          <p:cNvSpPr/>
          <p:nvPr userDrawn="1"/>
        </p:nvSpPr>
        <p:spPr>
          <a:xfrm>
            <a:off x="782054" y="688938"/>
            <a:ext cx="4932948" cy="460223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569">
              <a:solidFill>
                <a:schemeClr val="accent5"/>
              </a:solidFill>
            </a:endParaRPr>
          </a:p>
        </p:txBody>
      </p:sp>
      <p:sp>
        <p:nvSpPr>
          <p:cNvPr id="2" name="Sisällön paikkamerkki 2">
            <a:extLst>
              <a:ext uri="{FF2B5EF4-FFF2-40B4-BE49-F238E27FC236}">
                <a16:creationId xmlns:a16="http://schemas.microsoft.com/office/drawing/2014/main" id="{335E6A09-305D-D9A4-73F6-D321C72F096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260183" y="1181800"/>
            <a:ext cx="3976688" cy="3794327"/>
          </a:xfrm>
        </p:spPr>
        <p:txBody>
          <a:bodyPr/>
          <a:lstStyle>
            <a:lvl1pPr marL="0" indent="0" algn="l">
              <a:lnSpc>
                <a:spcPct val="100000"/>
              </a:lnSpc>
              <a:buClr>
                <a:schemeClr val="bg1"/>
              </a:buClr>
              <a:buFont typeface="Arial" panose="020B0604020202020204" pitchFamily="34" charset="0"/>
              <a:buNone/>
              <a:defRPr sz="2791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797345" indent="0">
              <a:buNone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0"/>
            <a:endParaRPr lang="fi-FI" dirty="0"/>
          </a:p>
        </p:txBody>
      </p:sp>
      <p:sp>
        <p:nvSpPr>
          <p:cNvPr id="9" name="Sisällön paikkamerkki 2">
            <a:extLst>
              <a:ext uri="{FF2B5EF4-FFF2-40B4-BE49-F238E27FC236}">
                <a16:creationId xmlns:a16="http://schemas.microsoft.com/office/drawing/2014/main" id="{31CFED3C-8282-350C-C1B3-86384507EEC9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193133" y="688936"/>
            <a:ext cx="4454817" cy="3794327"/>
          </a:xfrm>
        </p:spPr>
        <p:txBody>
          <a:bodyPr/>
          <a:lstStyle>
            <a:lvl1pPr marL="0" indent="0" algn="l">
              <a:buClr>
                <a:schemeClr val="bg1"/>
              </a:buClr>
              <a:buFont typeface="Arial" panose="020B0604020202020204" pitchFamily="34" charset="0"/>
              <a:buNone/>
              <a:defRPr sz="2791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797345" indent="0">
              <a:buNone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E049DAD-4CA1-8810-0D71-FCBA31E60A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01315" y="4892874"/>
            <a:ext cx="2546635" cy="41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11123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85812" y="5542680"/>
            <a:ext cx="2571750" cy="318386"/>
          </a:xfrm>
          <a:prstGeom prst="rect">
            <a:avLst/>
          </a:prstGeom>
        </p:spPr>
        <p:txBody>
          <a:bodyPr/>
          <a:lstStyle/>
          <a:p>
            <a:fld id="{521604B7-BA38-42AF-9725-5D021E2BE88B}" type="datetimeFigureOut">
              <a:rPr lang="fi-FI" smtClean="0"/>
              <a:t>21.8.2026</a:t>
            </a:fld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5072063" y="5542680"/>
            <a:ext cx="2571750" cy="318386"/>
          </a:xfrm>
          <a:prstGeom prst="rect">
            <a:avLst/>
          </a:prstGeom>
        </p:spPr>
        <p:txBody>
          <a:bodyPr/>
          <a:lstStyle/>
          <a:p>
            <a:fld id="{016AD7DE-5270-47BA-A1E0-ABA4095842C9}" type="slidenum">
              <a:rPr lang="fi-FI" smtClean="0"/>
              <a:t>‹#›</a:t>
            </a:fld>
            <a:endParaRPr lang="fi-FI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63A2C05-2E76-C7E4-F329-423AC40027F4}"/>
              </a:ext>
            </a:extLst>
          </p:cNvPr>
          <p:cNvSpPr/>
          <p:nvPr userDrawn="1"/>
        </p:nvSpPr>
        <p:spPr>
          <a:xfrm>
            <a:off x="782054" y="688938"/>
            <a:ext cx="4932948" cy="460223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569">
              <a:solidFill>
                <a:schemeClr val="accent5"/>
              </a:solidFill>
            </a:endParaRPr>
          </a:p>
        </p:txBody>
      </p:sp>
      <p:sp>
        <p:nvSpPr>
          <p:cNvPr id="2" name="Sisällön paikkamerkki 2">
            <a:extLst>
              <a:ext uri="{FF2B5EF4-FFF2-40B4-BE49-F238E27FC236}">
                <a16:creationId xmlns:a16="http://schemas.microsoft.com/office/drawing/2014/main" id="{335E6A09-305D-D9A4-73F6-D321C72F096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260183" y="1181800"/>
            <a:ext cx="3976688" cy="3794327"/>
          </a:xfrm>
        </p:spPr>
        <p:txBody>
          <a:bodyPr/>
          <a:lstStyle>
            <a:lvl1pPr marL="0" indent="0" algn="l">
              <a:lnSpc>
                <a:spcPct val="100000"/>
              </a:lnSpc>
              <a:buClr>
                <a:schemeClr val="bg1"/>
              </a:buClr>
              <a:buFont typeface="Arial" panose="020B0604020202020204" pitchFamily="34" charset="0"/>
              <a:buNone/>
              <a:defRPr sz="2791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797345" indent="0">
              <a:buNone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0"/>
            <a:endParaRPr lang="fi-FI" dirty="0"/>
          </a:p>
        </p:txBody>
      </p:sp>
      <p:sp>
        <p:nvSpPr>
          <p:cNvPr id="5" name="Sisällön paikkamerkki 2">
            <a:extLst>
              <a:ext uri="{FF2B5EF4-FFF2-40B4-BE49-F238E27FC236}">
                <a16:creationId xmlns:a16="http://schemas.microsoft.com/office/drawing/2014/main" id="{4F77860C-8882-39D2-ADD4-801B9930CDE7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193133" y="688936"/>
            <a:ext cx="4454817" cy="3794327"/>
          </a:xfrm>
        </p:spPr>
        <p:txBody>
          <a:bodyPr/>
          <a:lstStyle>
            <a:lvl1pPr marL="0" indent="0" algn="l">
              <a:buClr>
                <a:schemeClr val="bg1"/>
              </a:buClr>
              <a:buFont typeface="Arial" panose="020B0604020202020204" pitchFamily="34" charset="0"/>
              <a:buNone/>
              <a:defRPr sz="2791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797345" indent="0">
              <a:buNone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DF5A88A-F21A-3F8B-3C2A-379883A1AD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01315" y="4892874"/>
            <a:ext cx="2546635" cy="41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41582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_picture text box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85812" y="5542680"/>
            <a:ext cx="2571750" cy="318386"/>
          </a:xfrm>
          <a:prstGeom prst="rect">
            <a:avLst/>
          </a:prstGeom>
        </p:spPr>
        <p:txBody>
          <a:bodyPr/>
          <a:lstStyle/>
          <a:p>
            <a:fld id="{521604B7-BA38-42AF-9725-5D021E2BE88B}" type="datetimeFigureOut">
              <a:rPr lang="fi-FI" smtClean="0"/>
              <a:t>21.8.2026</a:t>
            </a:fld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5072063" y="5542680"/>
            <a:ext cx="2571750" cy="318386"/>
          </a:xfrm>
          <a:prstGeom prst="rect">
            <a:avLst/>
          </a:prstGeom>
        </p:spPr>
        <p:txBody>
          <a:bodyPr/>
          <a:lstStyle/>
          <a:p>
            <a:fld id="{016AD7DE-5270-47BA-A1E0-ABA4095842C9}" type="slidenum">
              <a:rPr lang="fi-FI" smtClean="0"/>
              <a:t>‹#›</a:t>
            </a:fld>
            <a:endParaRPr lang="fi-FI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CE6CA02-A610-A63B-4A68-531FDDB385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579610"/>
            <a:ext cx="11661731" cy="655972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CC3A0F7-0534-F09F-5B4C-EDE7400E4557}"/>
              </a:ext>
            </a:extLst>
          </p:cNvPr>
          <p:cNvSpPr/>
          <p:nvPr userDrawn="1"/>
        </p:nvSpPr>
        <p:spPr>
          <a:xfrm>
            <a:off x="2" y="2990056"/>
            <a:ext cx="5715880" cy="299005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569" dirty="0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73A95562-869B-58F8-BC56-B0058AB790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980" y="3592079"/>
            <a:ext cx="4199337" cy="1950601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2441" b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br>
              <a:rPr lang="en-GB" dirty="0"/>
            </a:br>
            <a:endParaRPr lang="fi-FI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F5C64E-7C66-0F4F-97F1-DA63273C31B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15002" y="5150057"/>
            <a:ext cx="2546631" cy="41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13279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icture and blue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233E85E-DF24-F7AD-B2AB-2EF453BCFA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94" b="3494"/>
          <a:stretch/>
        </p:blipFill>
        <p:spPr>
          <a:xfrm>
            <a:off x="1" y="461"/>
            <a:ext cx="11430000" cy="5980113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85812" y="5542680"/>
            <a:ext cx="2571750" cy="318386"/>
          </a:xfrm>
          <a:prstGeom prst="rect">
            <a:avLst/>
          </a:prstGeom>
        </p:spPr>
        <p:txBody>
          <a:bodyPr/>
          <a:lstStyle/>
          <a:p>
            <a:fld id="{521604B7-BA38-42AF-9725-5D021E2BE88B}" type="datetimeFigureOut">
              <a:rPr lang="fi-FI" smtClean="0"/>
              <a:t>21.8.2026</a:t>
            </a:fld>
            <a:endParaRPr lang="fi-FI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F0F8534-94B0-A093-12BE-B7F3F86F47E6}"/>
              </a:ext>
            </a:extLst>
          </p:cNvPr>
          <p:cNvSpPr/>
          <p:nvPr userDrawn="1"/>
        </p:nvSpPr>
        <p:spPr>
          <a:xfrm>
            <a:off x="2" y="2990056"/>
            <a:ext cx="5714997" cy="299005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569" dirty="0"/>
          </a:p>
        </p:txBody>
      </p:sp>
      <p:sp>
        <p:nvSpPr>
          <p:cNvPr id="9" name="Otsikko 1">
            <a:extLst>
              <a:ext uri="{FF2B5EF4-FFF2-40B4-BE49-F238E27FC236}">
                <a16:creationId xmlns:a16="http://schemas.microsoft.com/office/drawing/2014/main" id="{282197BC-057D-FF38-0AD3-829E4C62E0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980" y="3592079"/>
            <a:ext cx="4199337" cy="1950601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2441" b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br>
              <a:rPr lang="en-GB" dirty="0"/>
            </a:br>
            <a:endParaRPr lang="fi-FI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73A5672-EC3B-5773-CD55-CBA5767573B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15002" y="5150057"/>
            <a:ext cx="2546631" cy="41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15964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g picture and blue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2">
            <a:extLst>
              <a:ext uri="{FF2B5EF4-FFF2-40B4-BE49-F238E27FC236}">
                <a16:creationId xmlns:a16="http://schemas.microsoft.com/office/drawing/2014/main" id="{F30F1EB9-5D4D-604F-3CAB-C70E7755998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" y="0"/>
            <a:ext cx="11429997" cy="5980113"/>
          </a:xfrm>
        </p:spPr>
        <p:txBody>
          <a:bodyPr/>
          <a:lstStyle>
            <a:lvl1pPr marL="0" indent="0" algn="l">
              <a:buClr>
                <a:schemeClr val="bg1"/>
              </a:buClr>
              <a:buFont typeface="Arial" panose="020B0604020202020204" pitchFamily="34" charset="0"/>
              <a:buNone/>
              <a:defRPr sz="2791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797345" indent="0">
              <a:buNone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85812" y="5542680"/>
            <a:ext cx="2571750" cy="318386"/>
          </a:xfrm>
          <a:prstGeom prst="rect">
            <a:avLst/>
          </a:prstGeom>
        </p:spPr>
        <p:txBody>
          <a:bodyPr/>
          <a:lstStyle/>
          <a:p>
            <a:fld id="{521604B7-BA38-42AF-9725-5D021E2BE88B}" type="datetimeFigureOut">
              <a:rPr lang="fi-FI" smtClean="0"/>
              <a:t>21.8.2026</a:t>
            </a:fld>
            <a:endParaRPr lang="fi-FI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F0F8534-94B0-A093-12BE-B7F3F86F47E6}"/>
              </a:ext>
            </a:extLst>
          </p:cNvPr>
          <p:cNvSpPr/>
          <p:nvPr userDrawn="1"/>
        </p:nvSpPr>
        <p:spPr>
          <a:xfrm>
            <a:off x="2" y="2990056"/>
            <a:ext cx="5714997" cy="299005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569" dirty="0"/>
          </a:p>
        </p:txBody>
      </p:sp>
      <p:sp>
        <p:nvSpPr>
          <p:cNvPr id="9" name="Otsikko 1">
            <a:extLst>
              <a:ext uri="{FF2B5EF4-FFF2-40B4-BE49-F238E27FC236}">
                <a16:creationId xmlns:a16="http://schemas.microsoft.com/office/drawing/2014/main" id="{282197BC-057D-FF38-0AD3-829E4C62E0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980" y="3592079"/>
            <a:ext cx="4199337" cy="1950601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2441" b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br>
              <a:rPr lang="en-GB" dirty="0"/>
            </a:br>
            <a:endParaRPr lang="fi-FI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9FF4DC7-6AA2-762F-C119-2068815131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27931" y="4548331"/>
            <a:ext cx="2546633" cy="1431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891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ksti_väritaust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B431C3E-30C9-15E9-F9C9-0A690257742B}"/>
              </a:ext>
            </a:extLst>
          </p:cNvPr>
          <p:cNvSpPr/>
          <p:nvPr userDrawn="1"/>
        </p:nvSpPr>
        <p:spPr>
          <a:xfrm>
            <a:off x="2" y="0"/>
            <a:ext cx="11430000" cy="59801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569" dirty="0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85814" y="4117770"/>
            <a:ext cx="9858375" cy="1454271"/>
          </a:xfr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3139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428854-87F9-1354-98A8-B9ADE4A80D6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5814" y="671513"/>
            <a:ext cx="3986211" cy="799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869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_picture text box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788CB42-E3CD-FA77-09BA-976D61B262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19"/>
          <a:stretch/>
        </p:blipFill>
        <p:spPr>
          <a:xfrm>
            <a:off x="0" y="0"/>
            <a:ext cx="13703474" cy="598011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A1C890D-B9AD-9C79-0176-31BEA2A617CE}"/>
              </a:ext>
            </a:extLst>
          </p:cNvPr>
          <p:cNvSpPr/>
          <p:nvPr userDrawn="1"/>
        </p:nvSpPr>
        <p:spPr>
          <a:xfrm>
            <a:off x="2" y="2990056"/>
            <a:ext cx="5714997" cy="2990057"/>
          </a:xfrm>
          <a:prstGeom prst="rect">
            <a:avLst/>
          </a:prstGeom>
          <a:solidFill>
            <a:srgbClr val="5E5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569" dirty="0"/>
          </a:p>
        </p:txBody>
      </p:sp>
      <p:sp>
        <p:nvSpPr>
          <p:cNvPr id="12" name="Otsikko 1">
            <a:extLst>
              <a:ext uri="{FF2B5EF4-FFF2-40B4-BE49-F238E27FC236}">
                <a16:creationId xmlns:a16="http://schemas.microsoft.com/office/drawing/2014/main" id="{544D2E6B-39D2-E8B0-50FE-39C91B5550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980" y="3592079"/>
            <a:ext cx="4199337" cy="1950601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2441" b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br>
              <a:rPr lang="en-GB" dirty="0"/>
            </a:br>
            <a:endParaRPr lang="fi-FI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729AA55-5F2A-E25A-5BCF-846946E5454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15002" y="5150057"/>
            <a:ext cx="2546631" cy="41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00073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_picture text bo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B11BA3E-5BEB-1195-16C3-3FE4DABFC9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57" r="2026"/>
          <a:stretch/>
        </p:blipFill>
        <p:spPr>
          <a:xfrm>
            <a:off x="1" y="-224170"/>
            <a:ext cx="11430000" cy="620428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67E96FA-A8E4-CC2D-53EE-070CB8FB1B9F}"/>
              </a:ext>
            </a:extLst>
          </p:cNvPr>
          <p:cNvSpPr/>
          <p:nvPr userDrawn="1"/>
        </p:nvSpPr>
        <p:spPr>
          <a:xfrm>
            <a:off x="2" y="2990056"/>
            <a:ext cx="5714997" cy="29900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569" dirty="0"/>
          </a:p>
        </p:txBody>
      </p:sp>
      <p:sp>
        <p:nvSpPr>
          <p:cNvPr id="11" name="Otsikko 1">
            <a:extLst>
              <a:ext uri="{FF2B5EF4-FFF2-40B4-BE49-F238E27FC236}">
                <a16:creationId xmlns:a16="http://schemas.microsoft.com/office/drawing/2014/main" id="{4D561FE5-F0DA-636C-497A-2F09B7FE7D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980" y="3592079"/>
            <a:ext cx="4199337" cy="1950601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2441" b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br>
              <a:rPr lang="en-GB" dirty="0"/>
            </a:br>
            <a:endParaRPr lang="fi-FI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E330D78-C8A8-3A96-11D7-519DC058815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15002" y="5150057"/>
            <a:ext cx="2546631" cy="41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64176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ksti_väritaust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B431C3E-30C9-15E9-F9C9-0A690257742B}"/>
              </a:ext>
            </a:extLst>
          </p:cNvPr>
          <p:cNvSpPr/>
          <p:nvPr userDrawn="1"/>
        </p:nvSpPr>
        <p:spPr>
          <a:xfrm>
            <a:off x="1" y="0"/>
            <a:ext cx="11430000" cy="59801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569" dirty="0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85814" y="4117770"/>
            <a:ext cx="9858375" cy="1454271"/>
          </a:xfr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3139" b="0" baseline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5A5323-FED1-86BB-AD41-555E06E275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09035" y="1301657"/>
            <a:ext cx="4011930" cy="2434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95231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eksti_väritaustalla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B431C3E-30C9-15E9-F9C9-0A690257742B}"/>
              </a:ext>
            </a:extLst>
          </p:cNvPr>
          <p:cNvSpPr/>
          <p:nvPr userDrawn="1"/>
        </p:nvSpPr>
        <p:spPr>
          <a:xfrm>
            <a:off x="2" y="0"/>
            <a:ext cx="11430000" cy="5980113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569"/>
          </a:p>
        </p:txBody>
      </p:sp>
      <p:sp>
        <p:nvSpPr>
          <p:cNvPr id="6" name="Otsikko 1">
            <a:extLst>
              <a:ext uri="{FF2B5EF4-FFF2-40B4-BE49-F238E27FC236}">
                <a16:creationId xmlns:a16="http://schemas.microsoft.com/office/drawing/2014/main" id="{75FD8FE0-DCA2-871C-A6CB-38AD47328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814" y="4117770"/>
            <a:ext cx="9858375" cy="1454271"/>
          </a:xfr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3139" b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FDE2D7-B8BB-8A4E-7D46-AB900D7D8C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09035" y="1303178"/>
            <a:ext cx="4011930" cy="2434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31280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eksti_väritaustalla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B431C3E-30C9-15E9-F9C9-0A690257742B}"/>
              </a:ext>
            </a:extLst>
          </p:cNvPr>
          <p:cNvSpPr/>
          <p:nvPr userDrawn="1"/>
        </p:nvSpPr>
        <p:spPr>
          <a:xfrm>
            <a:off x="2" y="0"/>
            <a:ext cx="11430000" cy="598011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569"/>
          </a:p>
        </p:txBody>
      </p:sp>
      <p:sp>
        <p:nvSpPr>
          <p:cNvPr id="6" name="Otsikko 1">
            <a:extLst>
              <a:ext uri="{FF2B5EF4-FFF2-40B4-BE49-F238E27FC236}">
                <a16:creationId xmlns:a16="http://schemas.microsoft.com/office/drawing/2014/main" id="{75FD8FE0-DCA2-871C-A6CB-38AD47328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814" y="4117770"/>
            <a:ext cx="9858375" cy="1454271"/>
          </a:xfr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3139" b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22F63CF-BDC2-46C4-5E53-EDA3DFBA7D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09035" y="1303178"/>
            <a:ext cx="4011930" cy="2434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85000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eksti_väritaustalla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B431C3E-30C9-15E9-F9C9-0A690257742B}"/>
              </a:ext>
            </a:extLst>
          </p:cNvPr>
          <p:cNvSpPr/>
          <p:nvPr userDrawn="1"/>
        </p:nvSpPr>
        <p:spPr>
          <a:xfrm>
            <a:off x="2" y="0"/>
            <a:ext cx="11430000" cy="5980113"/>
          </a:xfrm>
          <a:prstGeom prst="rect">
            <a:avLst/>
          </a:prstGeom>
          <a:solidFill>
            <a:srgbClr val="5E5C5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569"/>
          </a:p>
        </p:txBody>
      </p:sp>
      <p:sp>
        <p:nvSpPr>
          <p:cNvPr id="6" name="Otsikko 1">
            <a:extLst>
              <a:ext uri="{FF2B5EF4-FFF2-40B4-BE49-F238E27FC236}">
                <a16:creationId xmlns:a16="http://schemas.microsoft.com/office/drawing/2014/main" id="{75FD8FE0-DCA2-871C-A6CB-38AD47328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814" y="4117770"/>
            <a:ext cx="9858375" cy="1454271"/>
          </a:xfr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3139" b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28D5E13-4835-CEF0-4820-07C04F2C8D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09035" y="1303178"/>
            <a:ext cx="4011930" cy="2434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08765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8944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ksti_väritaust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87EA18A-6A5A-F9F8-F72F-9CA5DD276EDE}"/>
              </a:ext>
            </a:extLst>
          </p:cNvPr>
          <p:cNvSpPr/>
          <p:nvPr userDrawn="1"/>
        </p:nvSpPr>
        <p:spPr>
          <a:xfrm>
            <a:off x="0" y="0"/>
            <a:ext cx="11430000" cy="5980113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569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85814" y="4117770"/>
            <a:ext cx="9858375" cy="1454271"/>
          </a:xfr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3139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428854-87F9-1354-98A8-B9ADE4A80D6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5814" y="671513"/>
            <a:ext cx="3986211" cy="799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182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eksti_väritaust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F05291F-7F50-BA2C-4253-C512A0BCC490}"/>
              </a:ext>
            </a:extLst>
          </p:cNvPr>
          <p:cNvSpPr/>
          <p:nvPr userDrawn="1"/>
        </p:nvSpPr>
        <p:spPr>
          <a:xfrm>
            <a:off x="0" y="0"/>
            <a:ext cx="11430000" cy="598011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569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85814" y="4117770"/>
            <a:ext cx="9858375" cy="1454271"/>
          </a:xfr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3139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428854-87F9-1354-98A8-B9ADE4A80D6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5814" y="671513"/>
            <a:ext cx="3986211" cy="799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eksti_väritaust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D0B8FF6-283C-6977-CD2C-CB30B1F93059}"/>
              </a:ext>
            </a:extLst>
          </p:cNvPr>
          <p:cNvSpPr/>
          <p:nvPr userDrawn="1"/>
        </p:nvSpPr>
        <p:spPr>
          <a:xfrm>
            <a:off x="1588" y="0"/>
            <a:ext cx="11430000" cy="5980113"/>
          </a:xfrm>
          <a:prstGeom prst="rect">
            <a:avLst/>
          </a:prstGeom>
          <a:solidFill>
            <a:srgbClr val="5E5C5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569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85814" y="4117770"/>
            <a:ext cx="9858375" cy="1454271"/>
          </a:xfr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3139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428854-87F9-1354-98A8-B9ADE4A80D6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5814" y="671513"/>
            <a:ext cx="3986211" cy="799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1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3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785812" y="1430756"/>
            <a:ext cx="9215437" cy="2414956"/>
          </a:xfrm>
        </p:spPr>
        <p:txBody>
          <a:bodyPr anchor="b">
            <a:normAutofit/>
          </a:bodyPr>
          <a:lstStyle>
            <a:lvl1pPr algn="l">
              <a:defRPr sz="4708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785811" y="4073830"/>
            <a:ext cx="9215437" cy="1018009"/>
          </a:xfrm>
        </p:spPr>
        <p:txBody>
          <a:bodyPr/>
          <a:lstStyle>
            <a:lvl1pPr marL="0" indent="0" algn="l">
              <a:buNone/>
              <a:defRPr sz="2093">
                <a:solidFill>
                  <a:schemeClr val="tx1"/>
                </a:solidFill>
              </a:defRPr>
            </a:lvl1pPr>
            <a:lvl2pPr marL="398673" indent="0" algn="ctr">
              <a:buNone/>
              <a:defRPr sz="1744"/>
            </a:lvl2pPr>
            <a:lvl3pPr marL="797345" indent="0" algn="ctr">
              <a:buNone/>
              <a:defRPr sz="1569"/>
            </a:lvl3pPr>
            <a:lvl4pPr marL="1196017" indent="0" algn="ctr">
              <a:buNone/>
              <a:defRPr sz="1395"/>
            </a:lvl4pPr>
            <a:lvl5pPr marL="1594690" indent="0" algn="ctr">
              <a:buNone/>
              <a:defRPr sz="1395"/>
            </a:lvl5pPr>
            <a:lvl6pPr marL="1993362" indent="0" algn="ctr">
              <a:buNone/>
              <a:defRPr sz="1395"/>
            </a:lvl6pPr>
            <a:lvl7pPr marL="2392034" indent="0" algn="ctr">
              <a:buNone/>
              <a:defRPr sz="1395"/>
            </a:lvl7pPr>
            <a:lvl8pPr marL="2790705" indent="0" algn="ctr">
              <a:buNone/>
              <a:defRPr sz="1395"/>
            </a:lvl8pPr>
            <a:lvl9pPr marL="3189378" indent="0" algn="ctr">
              <a:buNone/>
              <a:defRPr sz="1395"/>
            </a:lvl9pPr>
          </a:lstStyle>
          <a:p>
            <a:r>
              <a:rPr lang="en-GB" dirty="0"/>
              <a:t>Click to edit Master subtitle style</a:t>
            </a:r>
            <a:endParaRPr lang="fi-FI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E6957D-9D07-FF95-0A31-C124A7FA0A5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15000" y="5150057"/>
            <a:ext cx="2546635" cy="41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502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84" userDrawn="1">
          <p15:clr>
            <a:srgbClr val="FBAE40"/>
          </p15:clr>
        </p15:guide>
        <p15:guide id="2" pos="3601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785814" y="318387"/>
            <a:ext cx="9858375" cy="11558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85814" y="1591928"/>
            <a:ext cx="9858375" cy="37943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59547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84" r:id="rId5"/>
    <p:sldLayoutId id="2147483794" r:id="rId6"/>
    <p:sldLayoutId id="2147483795" r:id="rId7"/>
    <p:sldLayoutId id="2147483796" r:id="rId8"/>
    <p:sldLayoutId id="2147483695" r:id="rId9"/>
    <p:sldLayoutId id="2147483772" r:id="rId10"/>
    <p:sldLayoutId id="2147483779" r:id="rId11"/>
    <p:sldLayoutId id="2147483751" r:id="rId12"/>
    <p:sldLayoutId id="2147483749" r:id="rId13"/>
    <p:sldLayoutId id="2147483750" r:id="rId14"/>
    <p:sldLayoutId id="2147483748" r:id="rId15"/>
    <p:sldLayoutId id="2147483681" r:id="rId16"/>
    <p:sldLayoutId id="2147483731" r:id="rId17"/>
    <p:sldLayoutId id="2147483732" r:id="rId18"/>
    <p:sldLayoutId id="2147483733" r:id="rId19"/>
    <p:sldLayoutId id="2147483744" r:id="rId20"/>
    <p:sldLayoutId id="2147483745" r:id="rId21"/>
    <p:sldLayoutId id="2147483746" r:id="rId22"/>
    <p:sldLayoutId id="2147483747" r:id="rId23"/>
    <p:sldLayoutId id="2147483664" r:id="rId24"/>
    <p:sldLayoutId id="2147483657" r:id="rId25"/>
    <p:sldLayoutId id="2147483655" r:id="rId26"/>
    <p:sldLayoutId id="2147483670" r:id="rId27"/>
    <p:sldLayoutId id="2147483692" r:id="rId28"/>
    <p:sldLayoutId id="2147483694" r:id="rId29"/>
    <p:sldLayoutId id="2147483755" r:id="rId30"/>
    <p:sldLayoutId id="2147483756" r:id="rId31"/>
    <p:sldLayoutId id="2147483686" r:id="rId32"/>
    <p:sldLayoutId id="2147483690" r:id="rId33"/>
    <p:sldLayoutId id="2147483736" r:id="rId34"/>
    <p:sldLayoutId id="2147483671" r:id="rId35"/>
    <p:sldLayoutId id="2147483737" r:id="rId36"/>
    <p:sldLayoutId id="2147483738" r:id="rId37"/>
    <p:sldLayoutId id="2147483739" r:id="rId38"/>
    <p:sldLayoutId id="2147483740" r:id="rId39"/>
    <p:sldLayoutId id="2147483741" r:id="rId40"/>
    <p:sldLayoutId id="2147483788" r:id="rId41"/>
    <p:sldLayoutId id="2147483672" r:id="rId42"/>
    <p:sldLayoutId id="2147483727" r:id="rId43"/>
    <p:sldLayoutId id="2147483781" r:id="rId44"/>
    <p:sldLayoutId id="2147483728" r:id="rId45"/>
    <p:sldLayoutId id="2147483729" r:id="rId46"/>
    <p:sldLayoutId id="2147483769" r:id="rId47"/>
    <p:sldLayoutId id="2147483759" r:id="rId48"/>
    <p:sldLayoutId id="2147483789" r:id="rId49"/>
    <p:sldLayoutId id="2147483753" r:id="rId50"/>
    <p:sldLayoutId id="2147483742" r:id="rId51"/>
    <p:sldLayoutId id="2147483790" r:id="rId52"/>
    <p:sldLayoutId id="2147483791" r:id="rId53"/>
    <p:sldLayoutId id="2147483792" r:id="rId54"/>
    <p:sldLayoutId id="2147483793" r:id="rId55"/>
    <p:sldLayoutId id="2147483703" r:id="rId56"/>
  </p:sldLayoutIdLst>
  <p:txStyles>
    <p:titleStyle>
      <a:lvl1pPr algn="l" defTabSz="797345" rtl="0" eaLnBrk="1" latinLnBrk="0" hangingPunct="1">
        <a:lnSpc>
          <a:spcPct val="90000"/>
        </a:lnSpc>
        <a:spcBef>
          <a:spcPct val="0"/>
        </a:spcBef>
        <a:buNone/>
        <a:defRPr sz="3140" b="1" i="0" kern="1200" spc="-87" baseline="0">
          <a:solidFill>
            <a:schemeClr val="accent1">
              <a:lumMod val="7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199336" indent="-199336" algn="l" defTabSz="797345" rtl="0" eaLnBrk="1" latinLnBrk="0" hangingPunct="1">
        <a:lnSpc>
          <a:spcPct val="100000"/>
        </a:lnSpc>
        <a:spcBef>
          <a:spcPts val="872"/>
        </a:spcBef>
        <a:buFont typeface="Arial" panose="020B0604020202020204" pitchFamily="34" charset="0"/>
        <a:buChar char="•"/>
        <a:defRPr sz="2441" kern="1200" spc="-87" baseline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598009" indent="-199336" algn="l" defTabSz="797345" rtl="0" eaLnBrk="1" latinLnBrk="0" hangingPunct="1">
        <a:lnSpc>
          <a:spcPct val="100000"/>
        </a:lnSpc>
        <a:spcBef>
          <a:spcPts val="436"/>
        </a:spcBef>
        <a:buFont typeface="Arial" panose="020B0604020202020204" pitchFamily="34" charset="0"/>
        <a:buChar char="•"/>
        <a:defRPr sz="2093" kern="1200" spc="-87" baseline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996681" indent="-199336" algn="l" defTabSz="797345" rtl="0" eaLnBrk="1" latinLnBrk="0" hangingPunct="1">
        <a:lnSpc>
          <a:spcPct val="100000"/>
        </a:lnSpc>
        <a:spcBef>
          <a:spcPts val="436"/>
        </a:spcBef>
        <a:buFont typeface="Arial" panose="020B0604020202020204" pitchFamily="34" charset="0"/>
        <a:buChar char="•"/>
        <a:defRPr sz="1744" kern="1200" spc="-87" baseline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395354" indent="-199336" algn="l" defTabSz="797345" rtl="0" eaLnBrk="1" latinLnBrk="0" hangingPunct="1">
        <a:lnSpc>
          <a:spcPct val="100000"/>
        </a:lnSpc>
        <a:spcBef>
          <a:spcPts val="436"/>
        </a:spcBef>
        <a:buFont typeface="Arial" panose="020B0604020202020204" pitchFamily="34" charset="0"/>
        <a:buChar char="•"/>
        <a:defRPr sz="1569" kern="1200" spc="-87" baseline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1794027" indent="-199336" algn="l" defTabSz="797345" rtl="0" eaLnBrk="1" latinLnBrk="0" hangingPunct="1">
        <a:lnSpc>
          <a:spcPct val="100000"/>
        </a:lnSpc>
        <a:spcBef>
          <a:spcPts val="436"/>
        </a:spcBef>
        <a:buFont typeface="Arial" panose="020B0604020202020204" pitchFamily="34" charset="0"/>
        <a:buChar char="•"/>
        <a:defRPr sz="1569" kern="1200" spc="-87" baseline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192698" indent="-199336" algn="l" defTabSz="797345" rtl="0" eaLnBrk="1" latinLnBrk="0" hangingPunct="1">
        <a:lnSpc>
          <a:spcPct val="90000"/>
        </a:lnSpc>
        <a:spcBef>
          <a:spcPts val="436"/>
        </a:spcBef>
        <a:buFont typeface="Arial" panose="020B0604020202020204" pitchFamily="34" charset="0"/>
        <a:buChar char="•"/>
        <a:defRPr sz="1569" kern="1200">
          <a:solidFill>
            <a:schemeClr val="tx1"/>
          </a:solidFill>
          <a:latin typeface="+mn-lt"/>
          <a:ea typeface="+mn-ea"/>
          <a:cs typeface="+mn-cs"/>
        </a:defRPr>
      </a:lvl6pPr>
      <a:lvl7pPr marL="2591370" indent="-199336" algn="l" defTabSz="797345" rtl="0" eaLnBrk="1" latinLnBrk="0" hangingPunct="1">
        <a:lnSpc>
          <a:spcPct val="90000"/>
        </a:lnSpc>
        <a:spcBef>
          <a:spcPts val="436"/>
        </a:spcBef>
        <a:buFont typeface="Arial" panose="020B0604020202020204" pitchFamily="34" charset="0"/>
        <a:buChar char="•"/>
        <a:defRPr sz="1569" kern="1200">
          <a:solidFill>
            <a:schemeClr val="tx1"/>
          </a:solidFill>
          <a:latin typeface="+mn-lt"/>
          <a:ea typeface="+mn-ea"/>
          <a:cs typeface="+mn-cs"/>
        </a:defRPr>
      </a:lvl7pPr>
      <a:lvl8pPr marL="2990042" indent="-199336" algn="l" defTabSz="797345" rtl="0" eaLnBrk="1" latinLnBrk="0" hangingPunct="1">
        <a:lnSpc>
          <a:spcPct val="90000"/>
        </a:lnSpc>
        <a:spcBef>
          <a:spcPts val="436"/>
        </a:spcBef>
        <a:buFont typeface="Arial" panose="020B0604020202020204" pitchFamily="34" charset="0"/>
        <a:buChar char="•"/>
        <a:defRPr sz="1569" kern="1200">
          <a:solidFill>
            <a:schemeClr val="tx1"/>
          </a:solidFill>
          <a:latin typeface="+mn-lt"/>
          <a:ea typeface="+mn-ea"/>
          <a:cs typeface="+mn-cs"/>
        </a:defRPr>
      </a:lvl8pPr>
      <a:lvl9pPr marL="3388714" indent="-199336" algn="l" defTabSz="797345" rtl="0" eaLnBrk="1" latinLnBrk="0" hangingPunct="1">
        <a:lnSpc>
          <a:spcPct val="90000"/>
        </a:lnSpc>
        <a:spcBef>
          <a:spcPts val="436"/>
        </a:spcBef>
        <a:buFont typeface="Arial" panose="020B0604020202020204" pitchFamily="34" charset="0"/>
        <a:buChar char="•"/>
        <a:defRPr sz="156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797345" rtl="0" eaLnBrk="1" latinLnBrk="0" hangingPunct="1">
        <a:defRPr sz="1569" kern="1200">
          <a:solidFill>
            <a:schemeClr val="tx1"/>
          </a:solidFill>
          <a:latin typeface="+mn-lt"/>
          <a:ea typeface="+mn-ea"/>
          <a:cs typeface="+mn-cs"/>
        </a:defRPr>
      </a:lvl1pPr>
      <a:lvl2pPr marL="398673" algn="l" defTabSz="797345" rtl="0" eaLnBrk="1" latinLnBrk="0" hangingPunct="1">
        <a:defRPr sz="1569" kern="1200">
          <a:solidFill>
            <a:schemeClr val="tx1"/>
          </a:solidFill>
          <a:latin typeface="+mn-lt"/>
          <a:ea typeface="+mn-ea"/>
          <a:cs typeface="+mn-cs"/>
        </a:defRPr>
      </a:lvl2pPr>
      <a:lvl3pPr marL="797345" algn="l" defTabSz="797345" rtl="0" eaLnBrk="1" latinLnBrk="0" hangingPunct="1">
        <a:defRPr sz="1569" kern="1200">
          <a:solidFill>
            <a:schemeClr val="tx1"/>
          </a:solidFill>
          <a:latin typeface="+mn-lt"/>
          <a:ea typeface="+mn-ea"/>
          <a:cs typeface="+mn-cs"/>
        </a:defRPr>
      </a:lvl3pPr>
      <a:lvl4pPr marL="1196017" algn="l" defTabSz="797345" rtl="0" eaLnBrk="1" latinLnBrk="0" hangingPunct="1">
        <a:defRPr sz="1569" kern="1200">
          <a:solidFill>
            <a:schemeClr val="tx1"/>
          </a:solidFill>
          <a:latin typeface="+mn-lt"/>
          <a:ea typeface="+mn-ea"/>
          <a:cs typeface="+mn-cs"/>
        </a:defRPr>
      </a:lvl4pPr>
      <a:lvl5pPr marL="1594690" algn="l" defTabSz="797345" rtl="0" eaLnBrk="1" latinLnBrk="0" hangingPunct="1">
        <a:defRPr sz="1569" kern="1200">
          <a:solidFill>
            <a:schemeClr val="tx1"/>
          </a:solidFill>
          <a:latin typeface="+mn-lt"/>
          <a:ea typeface="+mn-ea"/>
          <a:cs typeface="+mn-cs"/>
        </a:defRPr>
      </a:lvl5pPr>
      <a:lvl6pPr marL="1993362" algn="l" defTabSz="797345" rtl="0" eaLnBrk="1" latinLnBrk="0" hangingPunct="1">
        <a:defRPr sz="1569" kern="1200">
          <a:solidFill>
            <a:schemeClr val="tx1"/>
          </a:solidFill>
          <a:latin typeface="+mn-lt"/>
          <a:ea typeface="+mn-ea"/>
          <a:cs typeface="+mn-cs"/>
        </a:defRPr>
      </a:lvl6pPr>
      <a:lvl7pPr marL="2392034" algn="l" defTabSz="797345" rtl="0" eaLnBrk="1" latinLnBrk="0" hangingPunct="1">
        <a:defRPr sz="1569" kern="1200">
          <a:solidFill>
            <a:schemeClr val="tx1"/>
          </a:solidFill>
          <a:latin typeface="+mn-lt"/>
          <a:ea typeface="+mn-ea"/>
          <a:cs typeface="+mn-cs"/>
        </a:defRPr>
      </a:lvl7pPr>
      <a:lvl8pPr marL="2790705" algn="l" defTabSz="797345" rtl="0" eaLnBrk="1" latinLnBrk="0" hangingPunct="1">
        <a:defRPr sz="1569" kern="1200">
          <a:solidFill>
            <a:schemeClr val="tx1"/>
          </a:solidFill>
          <a:latin typeface="+mn-lt"/>
          <a:ea typeface="+mn-ea"/>
          <a:cs typeface="+mn-cs"/>
        </a:defRPr>
      </a:lvl8pPr>
      <a:lvl9pPr marL="3189378" algn="l" defTabSz="797345" rtl="0" eaLnBrk="1" latinLnBrk="0" hangingPunct="1">
        <a:defRPr sz="156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884" userDrawn="1">
          <p15:clr>
            <a:srgbClr val="F26B43"/>
          </p15:clr>
        </p15:guide>
        <p15:guide id="2" pos="360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858850671203255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bYb7YLsXvzg" TargetMode="External"/><Relationship Id="rId2" Type="http://schemas.openxmlformats.org/officeDocument/2006/relationships/hyperlink" Target="https://www.youtube.com/watch?v=YseZXKfT_yY" TargetMode="External"/><Relationship Id="rId1" Type="http://schemas.openxmlformats.org/officeDocument/2006/relationships/slideLayout" Target="../slideLayouts/slideLayout18.xml"/><Relationship Id="rId4" Type="http://schemas.openxmlformats.org/officeDocument/2006/relationships/hyperlink" Target="https://www.youtube.com/watch?v=63hAHbkzJG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EA50EA-07D5-7BB8-1294-8CC7B0FD0B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3CC8CDA-FB51-75BE-0A3B-99F17F80D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310" y="2624433"/>
            <a:ext cx="9858375" cy="1769351"/>
          </a:xfrm>
        </p:spPr>
        <p:txBody>
          <a:bodyPr>
            <a:normAutofit fontScale="90000"/>
          </a:bodyPr>
          <a:lstStyle/>
          <a:p>
            <a:br>
              <a:rPr lang="lt-LT" sz="4900" b="1" dirty="0">
                <a:latin typeface="Gordita Medium" pitchFamily="50" charset="-70"/>
                <a:cs typeface="Gordita Medium" pitchFamily="50" charset="-70"/>
              </a:rPr>
            </a:br>
            <a:r>
              <a:rPr lang="lt-LT" sz="4000" b="1" dirty="0">
                <a:latin typeface="Gordita Medium" pitchFamily="50" charset="-70"/>
                <a:cs typeface="Gordita Medium" pitchFamily="50" charset="-70"/>
              </a:rPr>
              <a:t>„Žaliosios karjeros pamokos“</a:t>
            </a:r>
            <a:br>
              <a:rPr lang="lt-LT" b="1" dirty="0">
                <a:latin typeface="Gordita Medium" pitchFamily="50" charset="-70"/>
                <a:cs typeface="Gordita Medium" pitchFamily="50" charset="-70"/>
              </a:rPr>
            </a:br>
            <a:br>
              <a:rPr lang="lt-LT" dirty="0"/>
            </a:br>
            <a:r>
              <a:rPr lang="lt-LT" sz="2000" dirty="0" err="1">
                <a:latin typeface="Gordita Medium" pitchFamily="50" charset="-70"/>
                <a:cs typeface="Gordita Medium" pitchFamily="50" charset="-70"/>
              </a:rPr>
              <a:t>Euroguidance</a:t>
            </a:r>
            <a:r>
              <a:rPr lang="lt-LT" sz="2000" dirty="0">
                <a:latin typeface="Gordita Medium" pitchFamily="50" charset="-70"/>
                <a:cs typeface="Gordita Medium" pitchFamily="50" charset="-70"/>
              </a:rPr>
              <a:t> ambasadorius</a:t>
            </a:r>
            <a:br>
              <a:rPr lang="lt-LT" sz="2000" dirty="0">
                <a:latin typeface="Gordita Medium" pitchFamily="50" charset="-70"/>
                <a:cs typeface="Gordita Medium" pitchFamily="50" charset="-70"/>
              </a:rPr>
            </a:br>
            <a:r>
              <a:rPr lang="lt-LT" sz="2000" dirty="0">
                <a:latin typeface="Gordita Medium" pitchFamily="50" charset="-70"/>
                <a:cs typeface="Gordita Medium" pitchFamily="50" charset="-70"/>
              </a:rPr>
              <a:t>Aivaras Pranarauskas</a:t>
            </a:r>
            <a:endParaRPr lang="en-LT" sz="2000" dirty="0">
              <a:latin typeface="Gordita Medium" pitchFamily="50" charset="-70"/>
              <a:cs typeface="Gordita Medium" pitchFamily="50" charset="-70"/>
            </a:endParaRPr>
          </a:p>
        </p:txBody>
      </p:sp>
    </p:spTree>
    <p:extLst>
      <p:ext uri="{BB962C8B-B14F-4D97-AF65-F5344CB8AC3E}">
        <p14:creationId xmlns:p14="http://schemas.microsoft.com/office/powerpoint/2010/main" val="12954744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98D0AE3-2E44-3050-65F2-6488AB2CE5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1318" y="1117619"/>
            <a:ext cx="9131094" cy="855656"/>
          </a:xfrm>
        </p:spPr>
        <p:txBody>
          <a:bodyPr>
            <a:normAutofit/>
          </a:bodyPr>
          <a:lstStyle/>
          <a:p>
            <a:r>
              <a:rPr lang="lt-LT" sz="2000" dirty="0"/>
              <a:t>Žali žingsniai</a:t>
            </a: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4A6A49BC-9178-7C4B-BFDA-19B1D7F95A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4794" y="2089687"/>
            <a:ext cx="8513045" cy="3690026"/>
          </a:xfrm>
        </p:spPr>
        <p:txBody>
          <a:bodyPr>
            <a:normAutofit fontScale="55000" lnSpcReduction="20000"/>
          </a:bodyPr>
          <a:lstStyle/>
          <a:p>
            <a:r>
              <a:rPr lang="lt-LT" sz="2400" dirty="0"/>
              <a:t>1. Šiandien Jūs esate paklausus darbo rinkoje?</a:t>
            </a:r>
          </a:p>
          <a:p>
            <a:r>
              <a:rPr lang="lt-LT" sz="2400" dirty="0"/>
              <a:t>2. Jūsų profesija bus paklausi ir po 15 metų?</a:t>
            </a:r>
          </a:p>
          <a:p>
            <a:r>
              <a:rPr lang="lt-LT" sz="2400" dirty="0"/>
              <a:t>3. Jūs uždirbate daugiau nei minimumą?</a:t>
            </a:r>
          </a:p>
          <a:p>
            <a:r>
              <a:rPr lang="lt-LT" sz="2400" dirty="0"/>
              <a:t>4. Dirbdami tą darbą turite galimybę gauti papildomų pajamų?</a:t>
            </a:r>
          </a:p>
          <a:p>
            <a:r>
              <a:rPr lang="lt-LT" sz="2400" dirty="0"/>
              <a:t>5. Ar ši profesija prisideda prie visuotinio tvarumo?</a:t>
            </a:r>
          </a:p>
          <a:p>
            <a:r>
              <a:rPr lang="lt-LT" sz="2400" dirty="0"/>
              <a:t>6. Ar galėtumėte šį darbą dirbti išvykę į užsienį?</a:t>
            </a:r>
            <a:br>
              <a:rPr lang="lt-LT" sz="2400" dirty="0"/>
            </a:br>
            <a:br>
              <a:rPr lang="lt-LT" sz="2400" dirty="0"/>
            </a:br>
            <a:r>
              <a:rPr lang="lt-LT" sz="2400" dirty="0"/>
              <a:t>7. Ar norint dirbti šį darbą reikia baigti universitetą?</a:t>
            </a:r>
          </a:p>
          <a:p>
            <a:r>
              <a:rPr lang="lt-LT" sz="2400" dirty="0"/>
              <a:t>8. Ar dirbant šį darbą galima tikėtis nuoseklaus atlyginimo augimo?</a:t>
            </a:r>
            <a:br>
              <a:rPr lang="lt-LT" sz="2400" dirty="0"/>
            </a:br>
            <a:br>
              <a:rPr lang="lt-LT" sz="2400" dirty="0"/>
            </a:br>
            <a:r>
              <a:rPr lang="lt-LT" sz="2400" dirty="0"/>
              <a:t>9. Ar dirbant šį darbą reikės nuolat mokytis ir kelti savo kvalifikaciją?</a:t>
            </a:r>
          </a:p>
          <a:p>
            <a:r>
              <a:rPr lang="lt-LT" sz="2400" dirty="0"/>
              <a:t>10. Ar gautumėte darbo jei su šia profesija persikeltumėte į mažą miestelį?</a:t>
            </a:r>
          </a:p>
          <a:p>
            <a:r>
              <a:rPr lang="lt-LT" sz="2400" dirty="0"/>
              <a:t>11. Ar galite dirbti šį darbą neišeidami iš namų?</a:t>
            </a:r>
          </a:p>
          <a:p>
            <a:r>
              <a:rPr lang="lt-LT" sz="2400" dirty="0"/>
              <a:t>12. Turėdamas šią profesiją būsite itin gerbiamas aplinkinių?</a:t>
            </a:r>
          </a:p>
          <a:p>
            <a:r>
              <a:rPr lang="lt-LT" sz="2400" dirty="0"/>
              <a:t>13. Turėdamas šią profesiją būsite itin reikalingas aplinkiniams?</a:t>
            </a:r>
            <a:r>
              <a:rPr lang="lt-LT" sz="800" dirty="0">
                <a:solidFill>
                  <a:srgbClr val="666666"/>
                </a:solidFill>
                <a:highlight>
                  <a:srgbClr val="FFFFFF"/>
                </a:highlight>
                <a:latin typeface="Verdana"/>
                <a:ea typeface="Verdana"/>
                <a:sym typeface="Verdana"/>
              </a:rPr>
              <a:t> </a:t>
            </a:r>
            <a:endParaRPr lang="lt-LT" sz="800" dirty="0">
              <a:solidFill>
                <a:schemeClr val="dk1"/>
              </a:solidFill>
            </a:endParaRP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4144397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Lentelė 2">
            <a:extLst>
              <a:ext uri="{FF2B5EF4-FFF2-40B4-BE49-F238E27FC236}">
                <a16:creationId xmlns:a16="http://schemas.microsoft.com/office/drawing/2014/main" id="{19AB31EC-9E37-6D30-E4A7-927ECBF26B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7875225"/>
              </p:ext>
            </p:extLst>
          </p:nvPr>
        </p:nvGraphicFramePr>
        <p:xfrm>
          <a:off x="872836" y="1430756"/>
          <a:ext cx="9339225" cy="4450080"/>
        </p:xfrm>
        <a:graphic>
          <a:graphicData uri="http://schemas.openxmlformats.org/drawingml/2006/table">
            <a:tbl>
              <a:tblPr firstRow="1" bandRow="1"/>
              <a:tblGrid>
                <a:gridCol w="3113075">
                  <a:extLst>
                    <a:ext uri="{9D8B030D-6E8A-4147-A177-3AD203B41FA5}">
                      <a16:colId xmlns:a16="http://schemas.microsoft.com/office/drawing/2014/main" val="3034675661"/>
                    </a:ext>
                  </a:extLst>
                </a:gridCol>
                <a:gridCol w="3113075">
                  <a:extLst>
                    <a:ext uri="{9D8B030D-6E8A-4147-A177-3AD203B41FA5}">
                      <a16:colId xmlns:a16="http://schemas.microsoft.com/office/drawing/2014/main" val="325589665"/>
                    </a:ext>
                  </a:extLst>
                </a:gridCol>
                <a:gridCol w="3113075">
                  <a:extLst>
                    <a:ext uri="{9D8B030D-6E8A-4147-A177-3AD203B41FA5}">
                      <a16:colId xmlns:a16="http://schemas.microsoft.com/office/drawing/2014/main" val="1088307026"/>
                    </a:ext>
                  </a:extLst>
                </a:gridCol>
              </a:tblGrid>
              <a:tr h="669191">
                <a:tc>
                  <a:txBody>
                    <a:bodyPr/>
                    <a:lstStyle>
                      <a:lvl1pPr marL="0" algn="l" defTabSz="797345" rtl="0" eaLnBrk="1" latinLnBrk="0" hangingPunct="1">
                        <a:defRPr sz="1569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398673" algn="l" defTabSz="797345" rtl="0" eaLnBrk="1" latinLnBrk="0" hangingPunct="1">
                        <a:defRPr sz="1569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797345" algn="l" defTabSz="797345" rtl="0" eaLnBrk="1" latinLnBrk="0" hangingPunct="1">
                        <a:defRPr sz="1569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196017" algn="l" defTabSz="797345" rtl="0" eaLnBrk="1" latinLnBrk="0" hangingPunct="1">
                        <a:defRPr sz="1569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594690" algn="l" defTabSz="797345" rtl="0" eaLnBrk="1" latinLnBrk="0" hangingPunct="1">
                        <a:defRPr sz="1569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1993362" algn="l" defTabSz="797345" rtl="0" eaLnBrk="1" latinLnBrk="0" hangingPunct="1">
                        <a:defRPr sz="1569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392034" algn="l" defTabSz="797345" rtl="0" eaLnBrk="1" latinLnBrk="0" hangingPunct="1">
                        <a:defRPr sz="1569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2790705" algn="l" defTabSz="797345" rtl="0" eaLnBrk="1" latinLnBrk="0" hangingPunct="1">
                        <a:defRPr sz="1569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189378" algn="l" defTabSz="797345" rtl="0" eaLnBrk="1" latinLnBrk="0" hangingPunct="1">
                        <a:defRPr sz="1569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lvl="0" algn="ctr">
                        <a:buNone/>
                      </a:pPr>
                      <a:br>
                        <a:rPr lang="lt-LT" sz="1600" b="0" i="0" u="none" strike="noStrike" noProof="0" dirty="0">
                          <a:latin typeface="Arial"/>
                        </a:rPr>
                      </a:br>
                      <a:r>
                        <a:rPr lang="lt-LT" sz="1600" b="0" i="0" u="none" strike="noStrike" noProof="0" dirty="0">
                          <a:latin typeface="Arial"/>
                        </a:rPr>
                        <a:t>Šiukšlių surinkėjas</a:t>
                      </a:r>
                      <a:endParaRPr lang="lt-LT" sz="16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3C74"/>
                    </a:solidFill>
                  </a:tcPr>
                </a:tc>
                <a:tc>
                  <a:txBody>
                    <a:bodyPr/>
                    <a:lstStyle>
                      <a:lvl1pPr marL="0" algn="l" defTabSz="797345" rtl="0" eaLnBrk="1" latinLnBrk="0" hangingPunct="1">
                        <a:defRPr sz="1569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398673" algn="l" defTabSz="797345" rtl="0" eaLnBrk="1" latinLnBrk="0" hangingPunct="1">
                        <a:defRPr sz="1569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797345" algn="l" defTabSz="797345" rtl="0" eaLnBrk="1" latinLnBrk="0" hangingPunct="1">
                        <a:defRPr sz="1569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196017" algn="l" defTabSz="797345" rtl="0" eaLnBrk="1" latinLnBrk="0" hangingPunct="1">
                        <a:defRPr sz="1569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594690" algn="l" defTabSz="797345" rtl="0" eaLnBrk="1" latinLnBrk="0" hangingPunct="1">
                        <a:defRPr sz="1569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1993362" algn="l" defTabSz="797345" rtl="0" eaLnBrk="1" latinLnBrk="0" hangingPunct="1">
                        <a:defRPr sz="1569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392034" algn="l" defTabSz="797345" rtl="0" eaLnBrk="1" latinLnBrk="0" hangingPunct="1">
                        <a:defRPr sz="1569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2790705" algn="l" defTabSz="797345" rtl="0" eaLnBrk="1" latinLnBrk="0" hangingPunct="1">
                        <a:defRPr sz="1569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189378" algn="l" defTabSz="797345" rtl="0" eaLnBrk="1" latinLnBrk="0" hangingPunct="1">
                        <a:defRPr sz="1569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lvl="0" algn="ctr">
                        <a:buNone/>
                      </a:pPr>
                      <a:br>
                        <a:rPr lang="lt-LT" sz="1600" b="0" i="0" u="none" strike="noStrike" noProof="0" dirty="0">
                          <a:latin typeface="Arial"/>
                        </a:rPr>
                      </a:br>
                      <a:r>
                        <a:rPr lang="lt-LT" sz="1600" b="0" i="0" u="none" strike="noStrike" noProof="0" dirty="0">
                          <a:latin typeface="Arial"/>
                        </a:rPr>
                        <a:t>Elektromobilio taksi vairuotojas</a:t>
                      </a:r>
                      <a:endParaRPr lang="lt-LT" sz="16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3C74"/>
                    </a:solidFill>
                  </a:tcPr>
                </a:tc>
                <a:tc>
                  <a:txBody>
                    <a:bodyPr/>
                    <a:lstStyle>
                      <a:lvl1pPr marL="0" algn="l" defTabSz="797345" rtl="0" eaLnBrk="1" latinLnBrk="0" hangingPunct="1">
                        <a:defRPr sz="1569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398673" algn="l" defTabSz="797345" rtl="0" eaLnBrk="1" latinLnBrk="0" hangingPunct="1">
                        <a:defRPr sz="1569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797345" algn="l" defTabSz="797345" rtl="0" eaLnBrk="1" latinLnBrk="0" hangingPunct="1">
                        <a:defRPr sz="1569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196017" algn="l" defTabSz="797345" rtl="0" eaLnBrk="1" latinLnBrk="0" hangingPunct="1">
                        <a:defRPr sz="1569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594690" algn="l" defTabSz="797345" rtl="0" eaLnBrk="1" latinLnBrk="0" hangingPunct="1">
                        <a:defRPr sz="1569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1993362" algn="l" defTabSz="797345" rtl="0" eaLnBrk="1" latinLnBrk="0" hangingPunct="1">
                        <a:defRPr sz="1569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392034" algn="l" defTabSz="797345" rtl="0" eaLnBrk="1" latinLnBrk="0" hangingPunct="1">
                        <a:defRPr sz="1569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2790705" algn="l" defTabSz="797345" rtl="0" eaLnBrk="1" latinLnBrk="0" hangingPunct="1">
                        <a:defRPr sz="1569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189378" algn="l" defTabSz="797345" rtl="0" eaLnBrk="1" latinLnBrk="0" hangingPunct="1">
                        <a:defRPr sz="1569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lvl="0" algn="ctr">
                        <a:buNone/>
                      </a:pPr>
                      <a:br>
                        <a:rPr lang="lt-LT" sz="1600" b="0" i="0" u="none" strike="noStrike" noProof="0" dirty="0">
                          <a:latin typeface="Arial"/>
                        </a:rPr>
                      </a:br>
                      <a:r>
                        <a:rPr lang="lt-LT" sz="1600" b="0" i="0" u="none" strike="noStrike" noProof="0" dirty="0">
                          <a:latin typeface="Arial"/>
                        </a:rPr>
                        <a:t>Ūkininkas auginantis organinį maistą</a:t>
                      </a:r>
                      <a:endParaRPr lang="lt-LT" sz="16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3C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1456070"/>
                  </a:ext>
                </a:extLst>
              </a:tr>
              <a:tr h="669191">
                <a:tc>
                  <a:txBody>
                    <a:bodyPr/>
                    <a:lstStyle>
                      <a:lvl1pPr marL="0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398673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797345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196017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594690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993362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392034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790705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189378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lvl="0" algn="ctr">
                        <a:buNone/>
                      </a:pPr>
                      <a:br>
                        <a:rPr lang="lt-LT" sz="1600" b="0" i="0" u="none" strike="noStrike" noProof="0" dirty="0">
                          <a:latin typeface="Arial"/>
                        </a:rPr>
                      </a:br>
                      <a:r>
                        <a:rPr lang="lt-LT" sz="1600" b="0" i="0" u="none" strike="noStrike" noProof="0" dirty="0">
                          <a:latin typeface="Arial"/>
                        </a:rPr>
                        <a:t>Vandens kokybės tyrimų laborantas</a:t>
                      </a:r>
                      <a:endParaRPr lang="lt-LT" sz="16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3C7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398673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797345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196017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594690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993362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392034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790705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189378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lvl="0" algn="ctr">
                        <a:buNone/>
                      </a:pPr>
                      <a:br>
                        <a:rPr lang="lt-LT" sz="1600" b="0" i="0" u="none" strike="noStrike" noProof="0" dirty="0">
                          <a:latin typeface="Arial"/>
                        </a:rPr>
                      </a:br>
                      <a:r>
                        <a:rPr lang="lt-LT" sz="1600" b="0" i="0" u="none" strike="noStrike" noProof="0" dirty="0">
                          <a:latin typeface="Arial"/>
                        </a:rPr>
                        <a:t>Atsinaujinančios energetikos inžinierius</a:t>
                      </a:r>
                      <a:endParaRPr lang="lt-LT" sz="16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3C7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398673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797345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196017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594690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993362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392034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790705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189378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lvl="0" algn="ctr">
                        <a:buNone/>
                      </a:pPr>
                      <a:br>
                        <a:rPr lang="lt-LT" sz="1600" b="0" i="0" u="none" strike="noStrike" noProof="0">
                          <a:latin typeface="Arial"/>
                        </a:rPr>
                      </a:br>
                      <a:r>
                        <a:rPr lang="lt-LT" sz="1600" b="0" i="0" u="none" strike="noStrike" noProof="0">
                          <a:latin typeface="Arial"/>
                        </a:rPr>
                        <a:t>Šiaudinių namų statytojas</a:t>
                      </a:r>
                      <a:endParaRPr lang="lt-LT" sz="160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3C74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491699"/>
                  </a:ext>
                </a:extLst>
              </a:tr>
              <a:tr h="470912">
                <a:tc>
                  <a:txBody>
                    <a:bodyPr/>
                    <a:lstStyle>
                      <a:lvl1pPr marL="0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398673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797345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196017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594690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993362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392034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790705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189378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lvl="0" algn="ctr">
                        <a:buNone/>
                      </a:pPr>
                      <a:br>
                        <a:rPr lang="lt-LT" sz="1600" b="0" i="0" u="none" strike="noStrike" noProof="0" dirty="0">
                          <a:latin typeface="Arial"/>
                        </a:rPr>
                      </a:br>
                      <a:r>
                        <a:rPr lang="lt-LT" sz="1600" b="0" i="0" u="none" strike="noStrike" noProof="0" dirty="0">
                          <a:latin typeface="Arial"/>
                        </a:rPr>
                        <a:t>Sąvartyno vadybininkas</a:t>
                      </a:r>
                      <a:endParaRPr lang="lt-LT" sz="16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3C7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398673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797345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196017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594690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993362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392034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790705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189378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lvl="0" algn="ctr">
                        <a:buNone/>
                      </a:pPr>
                      <a:br>
                        <a:rPr lang="lt-LT" sz="1600" b="0" i="0" u="none" strike="noStrike" noProof="0" dirty="0">
                          <a:latin typeface="Arial"/>
                        </a:rPr>
                      </a:br>
                      <a:r>
                        <a:rPr lang="lt-LT" sz="1600" b="0" i="0" u="none" strike="noStrike" noProof="0" dirty="0">
                          <a:latin typeface="Arial"/>
                        </a:rPr>
                        <a:t>Miškininkas</a:t>
                      </a:r>
                      <a:endParaRPr lang="lt-LT" sz="16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3C7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398673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797345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196017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594690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993362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392034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790705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189378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lvl="0" algn="ctr">
                        <a:buNone/>
                      </a:pPr>
                      <a:br>
                        <a:rPr lang="lt-LT" sz="1600" b="0" i="0" u="none" strike="noStrike" noProof="0">
                          <a:latin typeface="Arial"/>
                        </a:rPr>
                      </a:br>
                      <a:r>
                        <a:rPr lang="lt-LT" sz="1600" b="0" i="0" u="none" strike="noStrike" noProof="0">
                          <a:latin typeface="Arial"/>
                        </a:rPr>
                        <a:t>Vegetariško maisto šefas</a:t>
                      </a:r>
                      <a:endParaRPr lang="lt-LT" sz="160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3C7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1247645"/>
                  </a:ext>
                </a:extLst>
              </a:tr>
              <a:tr h="669191">
                <a:tc>
                  <a:txBody>
                    <a:bodyPr/>
                    <a:lstStyle>
                      <a:lvl1pPr marL="0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398673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797345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196017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594690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993362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392034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790705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189378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lvl="0" algn="ctr">
                        <a:buNone/>
                      </a:pPr>
                      <a:br>
                        <a:rPr lang="lt-LT" sz="1600" b="0" i="0" u="none" strike="noStrike" noProof="0" dirty="0">
                          <a:latin typeface="Arial"/>
                        </a:rPr>
                      </a:br>
                      <a:r>
                        <a:rPr lang="lt-LT" sz="1600" b="0" i="0" u="none" strike="noStrike" noProof="0" dirty="0">
                          <a:latin typeface="Arial"/>
                        </a:rPr>
                        <a:t>Daugiabučių renovacijos </a:t>
                      </a:r>
                      <a:br>
                        <a:rPr lang="lt-LT" sz="1600" b="0" i="0" u="none" strike="noStrike" noProof="0" dirty="0">
                          <a:latin typeface="Arial"/>
                        </a:rPr>
                      </a:br>
                      <a:r>
                        <a:rPr lang="lt-LT" sz="1600" b="0" i="0" u="none" strike="noStrike" noProof="0" dirty="0">
                          <a:latin typeface="Arial"/>
                        </a:rPr>
                        <a:t>projektų vadovas</a:t>
                      </a:r>
                      <a:endParaRPr lang="lt-LT" sz="1600" b="0" i="0" u="none" strike="noStrike" noProof="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3C7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398673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797345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196017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594690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993362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392034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790705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189378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lvl="0" algn="ctr">
                        <a:buNone/>
                      </a:pPr>
                      <a:br>
                        <a:rPr lang="lt-LT" sz="1600" b="0" i="0" u="none" strike="noStrike" noProof="0" dirty="0">
                          <a:latin typeface="Arial"/>
                        </a:rPr>
                      </a:br>
                      <a:r>
                        <a:rPr lang="lt-LT" sz="1600" b="0" i="0" u="none" strike="noStrike" noProof="0" dirty="0">
                          <a:latin typeface="Arial"/>
                        </a:rPr>
                        <a:t>Regioninio parko direktorius</a:t>
                      </a:r>
                      <a:endParaRPr lang="lt-LT" sz="16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3C7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398673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797345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196017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594690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993362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392034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790705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189378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lvl="0" algn="ctr">
                        <a:buNone/>
                      </a:pPr>
                      <a:br>
                        <a:rPr lang="lt-LT" sz="1600" b="0" i="0" u="none" strike="noStrike" noProof="0" dirty="0">
                          <a:latin typeface="Arial"/>
                        </a:rPr>
                      </a:br>
                      <a:r>
                        <a:rPr lang="lt-LT" sz="1600" b="0" i="0" u="none" strike="noStrike" noProof="0" dirty="0">
                          <a:latin typeface="Arial"/>
                        </a:rPr>
                        <a:t>Ekologiškos gyvensenos „</a:t>
                      </a:r>
                      <a:r>
                        <a:rPr lang="lt-LT" sz="1600" b="0" i="1" u="none" strike="noStrike" noProof="0" dirty="0" err="1">
                          <a:latin typeface="Arial"/>
                        </a:rPr>
                        <a:t>influenceris</a:t>
                      </a:r>
                      <a:r>
                        <a:rPr lang="lt-LT" sz="1600" b="0" i="1" u="none" strike="noStrike" noProof="0" dirty="0">
                          <a:latin typeface="Arial"/>
                        </a:rPr>
                        <a:t>“</a:t>
                      </a:r>
                      <a:endParaRPr lang="lt-LT" sz="1600" i="1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3C74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34801"/>
                  </a:ext>
                </a:extLst>
              </a:tr>
              <a:tr h="669191">
                <a:tc>
                  <a:txBody>
                    <a:bodyPr/>
                    <a:lstStyle>
                      <a:lvl1pPr marL="0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398673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797345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196017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594690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993362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392034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790705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189378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lvl="0" algn="ctr">
                        <a:buNone/>
                      </a:pPr>
                      <a:br>
                        <a:rPr lang="lt-LT" sz="1600" b="0" i="0" u="none" strike="noStrike" noProof="0" dirty="0">
                          <a:latin typeface="Arial"/>
                        </a:rPr>
                      </a:br>
                      <a:r>
                        <a:rPr lang="lt-LT" sz="1600" b="0" i="0" u="none" strike="noStrike" noProof="0" dirty="0">
                          <a:latin typeface="Arial"/>
                        </a:rPr>
                        <a:t>Saulės elektrinių montuotojas</a:t>
                      </a:r>
                      <a:endParaRPr lang="lt-LT" sz="16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3C7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398673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797345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196017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594690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993362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392034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790705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189378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lvl="0" algn="ctr">
                        <a:buNone/>
                      </a:pPr>
                      <a:br>
                        <a:rPr lang="lt-LT" sz="1600" b="0" i="0" u="none" strike="noStrike" noProof="0" dirty="0">
                          <a:latin typeface="Arial"/>
                        </a:rPr>
                      </a:br>
                      <a:r>
                        <a:rPr lang="lt-LT" sz="1600" b="0" i="0" u="none" strike="noStrike" noProof="0" dirty="0">
                          <a:latin typeface="Arial"/>
                        </a:rPr>
                        <a:t>Geoterminio šildymo įmonės marketingo specialistas</a:t>
                      </a:r>
                      <a:endParaRPr lang="lt-LT" sz="16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3C7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398673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797345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196017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594690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993362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392034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790705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189378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lvl="0" algn="ctr">
                        <a:buNone/>
                      </a:pPr>
                      <a:br>
                        <a:rPr lang="lt-LT" sz="1600" b="0" i="0" u="none" strike="noStrike" noProof="0" dirty="0">
                          <a:latin typeface="Arial"/>
                        </a:rPr>
                      </a:br>
                      <a:r>
                        <a:rPr lang="lt-LT" sz="1600" b="0" i="0" u="none" strike="noStrike" noProof="0" dirty="0">
                          <a:latin typeface="Arial"/>
                        </a:rPr>
                        <a:t>Dėvėtų rūbų parduotuvės pardavėja</a:t>
                      </a:r>
                      <a:endParaRPr lang="lt-LT" sz="16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3C7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3786719"/>
                  </a:ext>
                </a:extLst>
              </a:tr>
              <a:tr h="470912">
                <a:tc>
                  <a:txBody>
                    <a:bodyPr/>
                    <a:lstStyle>
                      <a:lvl1pPr marL="0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398673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797345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196017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594690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993362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392034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790705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189378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lvl="0" algn="ctr">
                        <a:buNone/>
                      </a:pPr>
                      <a:br>
                        <a:rPr lang="lt-LT" sz="1600" b="0" i="0" u="none" strike="noStrike" noProof="0" dirty="0">
                          <a:latin typeface="Arial"/>
                        </a:rPr>
                      </a:br>
                      <a:r>
                        <a:rPr lang="lt-LT" sz="1600" b="0" i="0" u="none" strike="noStrike" noProof="0" dirty="0">
                          <a:latin typeface="Arial"/>
                        </a:rPr>
                        <a:t>Vėjo jėgainių technikas</a:t>
                      </a:r>
                      <a:endParaRPr lang="lt-LT" sz="16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3C7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398673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797345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196017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594690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993362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392034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790705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189378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lvl="0" algn="ctr">
                        <a:buNone/>
                      </a:pPr>
                      <a:br>
                        <a:rPr lang="lt-LT" sz="1600" b="0" i="0" u="none" strike="noStrike" noProof="0">
                          <a:latin typeface="Arial"/>
                        </a:rPr>
                      </a:br>
                      <a:r>
                        <a:rPr lang="lt-LT" sz="1600" b="0" i="0" u="none" strike="noStrike" noProof="0">
                          <a:latin typeface="Arial"/>
                        </a:rPr>
                        <a:t>Ekologiško vairavimo mokytojas</a:t>
                      </a:r>
                      <a:endParaRPr lang="lt-LT" sz="160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3C7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398673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797345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196017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594690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993362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392034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790705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189378" algn="l" defTabSz="797345" rtl="0" eaLnBrk="1" latinLnBrk="0" hangingPunct="1">
                        <a:defRPr sz="1569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lvl="0" algn="ctr">
                        <a:buNone/>
                      </a:pPr>
                      <a:br>
                        <a:rPr lang="lt-LT" sz="1600" b="0" i="0" u="none" strike="noStrike" noProof="0" dirty="0">
                          <a:latin typeface="Arial"/>
                        </a:rPr>
                      </a:br>
                      <a:r>
                        <a:rPr lang="lt-LT" sz="1600" b="0" i="0" u="none" strike="noStrike" noProof="0" dirty="0">
                          <a:latin typeface="Arial"/>
                        </a:rPr>
                        <a:t>Dviračių taisytojas</a:t>
                      </a:r>
                      <a:endParaRPr lang="lt-LT" sz="16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3C74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1556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26022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F2744864-8EED-FEBD-DBB6-A235292034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3884" y="1525066"/>
            <a:ext cx="9215437" cy="734565"/>
          </a:xfrm>
        </p:spPr>
        <p:txBody>
          <a:bodyPr>
            <a:normAutofit/>
          </a:bodyPr>
          <a:lstStyle/>
          <a:p>
            <a:r>
              <a:rPr lang="lt-LT" sz="1800" b="1" dirty="0"/>
              <a:t>Ženk per liniją, jei...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496DC1-AB60-D65F-9265-DBCD305F2420}"/>
              </a:ext>
            </a:extLst>
          </p:cNvPr>
          <p:cNvSpPr txBox="1"/>
          <p:nvPr/>
        </p:nvSpPr>
        <p:spPr>
          <a:xfrm>
            <a:off x="736383" y="1672854"/>
            <a:ext cx="7769489" cy="41993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br>
              <a:rPr lang="lt-LT" sz="16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</a:br>
            <a:r>
              <a:rPr lang="lt-LT" sz="16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• Nevalgai mėsos arba valgai ją tik kelis kartus per savaitę. </a:t>
            </a:r>
            <a:endParaRPr lang="lt-LT" sz="14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6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• Namie naudojamos energiją taupančios lemputės. </a:t>
            </a:r>
            <a:endParaRPr lang="lt-LT" sz="14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6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• Išjungi šviesą kiekvieną kartą kai matai, kad ji nereikalinga. </a:t>
            </a:r>
            <a:endParaRPr lang="lt-LT" sz="14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6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• Dažniau negu naujus perki naudotus daiktus: kompiuterius, baldus ar kitus daiktus. </a:t>
            </a:r>
            <a:endParaRPr lang="lt-LT" sz="14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6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• Atsineši ir naudoji savo puodelį kai perki kavą išsinešimui. </a:t>
            </a:r>
            <a:endParaRPr lang="lt-LT" sz="14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6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• Naudoji perdirbamus ar daugkartinius maišelius pirkiniams. </a:t>
            </a:r>
            <a:endParaRPr lang="lt-LT" sz="14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6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• Nenaudoji plastikinių lėkščių, šakučių, šaukštų arba</a:t>
            </a:r>
            <a:br>
              <a:rPr lang="lt-LT" sz="16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</a:br>
            <a:r>
              <a:rPr lang="lt-LT" sz="16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neišmeti po vienkartinio panaudojimo. </a:t>
            </a:r>
            <a:endParaRPr lang="lt-LT" sz="14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6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• Taupai vandenį prausdamasis ar plaudamas indus.</a:t>
            </a:r>
            <a:endParaRPr lang="lt-LT" sz="14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6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• Spausdini ant panaudoto lapo švarios pusės.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600" dirty="0">
                <a:solidFill>
                  <a:schemeClr val="bg1"/>
                </a:solidFill>
              </a:rPr>
              <a:t>• Naudoji ekologišką buitinę chemiją ar kosmetiką. </a:t>
            </a:r>
            <a:endParaRPr lang="lt-LT" sz="16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89855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D503C72A-A377-0CA9-AFA7-3E6CE22441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0188" y="1701453"/>
            <a:ext cx="7119736" cy="3927224"/>
          </a:xfrm>
        </p:spPr>
        <p:txBody>
          <a:bodyPr>
            <a:normAutofit fontScale="92500" lnSpcReduction="10000"/>
          </a:bodyPr>
          <a:lstStyle/>
          <a:p>
            <a:r>
              <a:rPr lang="lt-LT" sz="1400" b="1" dirty="0"/>
              <a:t>1. Aplinkosaugos ir išteklių efektyvumo įgūdžiai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t-LT" sz="1400" b="1" dirty="0"/>
              <a:t>Vandens ir nuotekų valdymas</a:t>
            </a:r>
            <a:r>
              <a:rPr lang="lt-LT" sz="1400" dirty="0"/>
              <a:t>: Įgūdžiai, susiję su efektyviu vandens naudojimu, mažinant jo švaistymą bei valdant nuotekas.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t-LT" sz="1400" b="1" dirty="0"/>
              <a:t>Energijos auditai ir stebėjimas</a:t>
            </a:r>
            <a:r>
              <a:rPr lang="lt-LT" sz="1400" dirty="0"/>
              <a:t>: Įgūdžiai, skirti įvertinti energijos naudojimą pastatuose, įrangoje ar gamybos procesuose, siekiant nustatyti energijos taupymo galimybes.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t-LT" sz="1400" b="1" dirty="0"/>
              <a:t>Tvarios gamybos technikos</a:t>
            </a:r>
            <a:r>
              <a:rPr lang="lt-LT" sz="1400" dirty="0"/>
              <a:t>: Kompetencijos, orientuotos į išteklių naudojimo mažinimą ir atliekų mažinimą gamybos procesuose, įskaitant žiedinės ekonomikos praktikas, tokias kaip perdirbimas ir pernaudojimas.</a:t>
            </a:r>
          </a:p>
          <a:p>
            <a:r>
              <a:rPr lang="lt-LT" sz="1400" b="1" dirty="0"/>
              <a:t>2. Įgūdžiai, susiję su mažo anglies dioksido kiekio technologijomis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t-LT" sz="1400" b="1" dirty="0"/>
              <a:t>Atsinaujinančios energijos technologijos</a:t>
            </a:r>
            <a:r>
              <a:rPr lang="lt-LT" sz="1400" dirty="0"/>
              <a:t>: Ekspertizė diegiant, eksploatuojant ir prižiūrint saulės, vėjo, hidroenergijos ir kitas atsinaujinančios energijos sistemas.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t-LT" sz="1400" b="1" dirty="0"/>
              <a:t>Anglies pėdsako analizė</a:t>
            </a:r>
            <a:r>
              <a:rPr lang="lt-LT" sz="1400" dirty="0"/>
              <a:t>: Žinios, kaip matuoti ir mažinti šiltnamio efektą sukeliančių dujų išmetimus įvairiuose sektoriuose.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t-LT" sz="1400" b="1" dirty="0"/>
              <a:t>Elektrinių transporto priemonių (EV) technologijos</a:t>
            </a:r>
            <a:r>
              <a:rPr lang="lt-LT" sz="1400" dirty="0"/>
              <a:t>: Įgūdžiai, susiję su elektrinių transporto priemonių projektavimu, priežiūra ir eksploatavimu bei infrastruktūra (pvz., įkrovimo stotimis).</a:t>
            </a:r>
          </a:p>
          <a:p>
            <a:endParaRPr lang="lt-LT" sz="1400" dirty="0"/>
          </a:p>
        </p:txBody>
      </p:sp>
    </p:spTree>
    <p:extLst>
      <p:ext uri="{BB962C8B-B14F-4D97-AF65-F5344CB8AC3E}">
        <p14:creationId xmlns:p14="http://schemas.microsoft.com/office/powerpoint/2010/main" val="22577513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4F6E1BA5-B0B6-0F35-AA23-D13DA24110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9157" y="1648661"/>
            <a:ext cx="7622361" cy="4282630"/>
          </a:xfrm>
        </p:spPr>
        <p:txBody>
          <a:bodyPr>
            <a:normAutofit fontScale="55000" lnSpcReduction="20000"/>
          </a:bodyPr>
          <a:lstStyle/>
          <a:p>
            <a:r>
              <a:rPr lang="lt-LT" sz="2400" b="1" dirty="0"/>
              <a:t>3. Tvarios plėtros ir planavimo įgūdžiai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t-LT" sz="2400" b="1" dirty="0"/>
              <a:t>Ekologinis dizainas ir gyvenimo ciklo mąstymas</a:t>
            </a:r>
            <a:r>
              <a:rPr lang="lt-LT" sz="2400" dirty="0"/>
              <a:t>: Principų taikymas, kurie apima visą produkto gyvavimo ciklą, siekiant sumažinti jo poveikį aplinkai, nuo žaliavų išgavimo iki šalinimo.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t-LT" sz="2400" b="1" dirty="0"/>
              <a:t>Tvarus miestų ir regionų planavimas</a:t>
            </a:r>
            <a:r>
              <a:rPr lang="lt-LT" sz="2400" dirty="0"/>
              <a:t>: Įgūdžiai kuriant tvarius miestus, įskaitant žalius pastatus, efektyvų viešąjį transportą ir žaliąsias erdves.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t-LT" sz="2400" b="1" dirty="0"/>
              <a:t>Aplinkosaugos poveikio vertinimas</a:t>
            </a:r>
            <a:r>
              <a:rPr lang="lt-LT" sz="2400" dirty="0"/>
              <a:t>: Įgūdžiai, skirti vertinti galimą projekto poveikį aplinkai prieš jį įgyvendinant.</a:t>
            </a:r>
          </a:p>
          <a:p>
            <a:r>
              <a:rPr lang="lt-LT" sz="2400" b="1" dirty="0"/>
              <a:t>4. Prisitaikymas prie klimato kaitos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t-LT" sz="2400" b="1" dirty="0"/>
              <a:t>Klimato rizikos valdymas</a:t>
            </a:r>
            <a:r>
              <a:rPr lang="lt-LT" sz="2400" dirty="0"/>
              <a:t>: Įgūdžiai, leidžiantys nustatyti, vertinti ir valdyti riziką, susijusią su klimato kaita, pvz., potvyniai, sausros ar ekstremalūs oro reiškiniai.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t-LT" sz="2400" b="1" dirty="0"/>
              <a:t>Tvari žemdirbystė ir miškininkystė</a:t>
            </a:r>
            <a:r>
              <a:rPr lang="lt-LT" sz="2400" dirty="0"/>
              <a:t>: Technologijos, skirtos pritaikyti ūkininkavimo ir miškininkystės praktikas prie tvaresnių modelių, didinančių biologinę įvairovę ir mažinančių aplinkos degradaciją.</a:t>
            </a:r>
          </a:p>
          <a:p>
            <a:r>
              <a:rPr lang="lt-LT" b="1" dirty="0"/>
              <a:t>5. Žiedinė ekonomika ir atliekų tvarkymas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t-LT" b="1" dirty="0"/>
              <a:t>Atliekų mažinimas ir perdirbimas</a:t>
            </a:r>
            <a:r>
              <a:rPr lang="lt-LT" dirty="0"/>
              <a:t>: Kompetencijos, skirtos atliekų minimizavimui, medžiagų pernaudojimui ir pažangioms perdirbimo technikoms.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t-LT" b="1" dirty="0"/>
              <a:t>Žiedinės ekonomikos strategijos</a:t>
            </a:r>
            <a:r>
              <a:rPr lang="lt-LT" dirty="0"/>
              <a:t>: Įgūdžiai, orientuoti į verslo modelius, kurie padeda išlaikyti produktų vertę ilgiau, pernaudojant, taisant, renovuojant ar perdirbant.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2311402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B79CDC1B-1CDA-7350-7314-C5BB57776C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5838" y="1686441"/>
            <a:ext cx="7066214" cy="3933235"/>
          </a:xfrm>
        </p:spPr>
        <p:txBody>
          <a:bodyPr>
            <a:normAutofit fontScale="62500" lnSpcReduction="20000"/>
          </a:bodyPr>
          <a:lstStyle/>
          <a:p>
            <a:r>
              <a:rPr lang="lt-LT" b="1" dirty="0"/>
              <a:t>6. Tvarios statybos ir žaliųjų pastatų įgūdžiai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t-LT" b="1" dirty="0"/>
              <a:t>Žaliųjų pastatų standartai</a:t>
            </a:r>
            <a:r>
              <a:rPr lang="lt-LT" dirty="0"/>
              <a:t>: Žinios apie energiją taupančias statybos technikas, tvarių medžiagų naudojimą ir atitikimą aplinkosaugos sertifikavimo standartams, tokiems kaip LEED ar BREEAM.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t-LT" b="1" dirty="0"/>
              <a:t>Pastatų atnaujinimas energijos efektyvumui didinti</a:t>
            </a:r>
            <a:r>
              <a:rPr lang="lt-LT" dirty="0"/>
              <a:t>: Įgūdžiai, skirti esamų pastatų atnaujinimui, siekiant sumažinti jų energijos suvartojimą, pvz., izoliacija, efektyviais langais ir šildymo sistemomis.</a:t>
            </a:r>
          </a:p>
          <a:p>
            <a:r>
              <a:rPr lang="lt-LT" b="1" dirty="0"/>
              <a:t>7. Aplinkosaugos reglamentavimas ir atitiktis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t-LT" b="1" dirty="0"/>
              <a:t>Aplinkos teisė ir atitiktis</a:t>
            </a:r>
            <a:r>
              <a:rPr lang="lt-LT" dirty="0"/>
              <a:t>: Ekspertizė, susijusi su aplinkosaugos reglamentavimu, įskaitant atitiktį teisės aktams dėl išmetamųjų teršalų, atliekų tvarkymo ir išteklių naudojimo.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t-LT" b="1" dirty="0"/>
              <a:t>Tvarumo ataskaitų teikimas ir sertifikavimas</a:t>
            </a:r>
            <a:r>
              <a:rPr lang="lt-LT" dirty="0"/>
              <a:t>: Žinios apie sistemas, tokias kaip Pasaulinė ataskaitų iniciatyva (GRI) arba ISO standartai, skirtos tvarumo ataskaitoms ir sertifikavimui.</a:t>
            </a:r>
          </a:p>
          <a:p>
            <a:r>
              <a:rPr lang="lt-LT" b="1" dirty="0"/>
              <a:t>8. Žaliasis finansavimas ir verslo modeliai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t-LT" b="1" dirty="0"/>
              <a:t>Žaliosios investicijos</a:t>
            </a:r>
            <a:r>
              <a:rPr lang="lt-LT" dirty="0"/>
              <a:t>: Įgūdžiai, susiję su projektų ar verslo, kurie skatina aplinkos tvarumą, vertinimu ir investavimu į juos.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t-LT" b="1" dirty="0"/>
              <a:t>Inovacijos, grindžiamos tvarumu</a:t>
            </a:r>
            <a:r>
              <a:rPr lang="lt-LT" dirty="0"/>
              <a:t>: Supratimas, kaip skatinti inovacijas ir verslumą, susijusius su žaliomis technologijomis ir verslo modeliais.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4337895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3F5B54-28BD-E499-66A7-3F5AF6060D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78E6D0B-62F6-2E50-0796-811E25578EA3}"/>
              </a:ext>
            </a:extLst>
          </p:cNvPr>
          <p:cNvSpPr txBox="1"/>
          <p:nvPr/>
        </p:nvSpPr>
        <p:spPr>
          <a:xfrm>
            <a:off x="2652449" y="2650310"/>
            <a:ext cx="6231466" cy="21247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600" kern="100" dirty="0">
                <a:solidFill>
                  <a:schemeClr val="bg1"/>
                </a:solidFill>
                <a:effectLst/>
                <a:latin typeface="Gordita" pitchFamily="50" charset="-70"/>
                <a:ea typeface="Calibri" panose="020F0502020204030204" pitchFamily="34" charset="0"/>
                <a:cs typeface="Gordita" pitchFamily="50" charset="-70"/>
              </a:rPr>
              <a:t>Nepamirškite aplankyti ir sekti naujienas </a:t>
            </a:r>
            <a:br>
              <a:rPr lang="lt-LT" sz="1600" kern="100" dirty="0">
                <a:solidFill>
                  <a:schemeClr val="bg1"/>
                </a:solidFill>
                <a:effectLst/>
                <a:latin typeface="Gordita" pitchFamily="50" charset="-70"/>
                <a:ea typeface="Calibri" panose="020F0502020204030204" pitchFamily="34" charset="0"/>
                <a:cs typeface="Gordita" pitchFamily="50" charset="-70"/>
              </a:rPr>
            </a:br>
            <a:r>
              <a:rPr lang="lt-LT" sz="1600" kern="100" dirty="0">
                <a:solidFill>
                  <a:schemeClr val="bg1"/>
                </a:solidFill>
                <a:effectLst/>
                <a:latin typeface="Gordita" pitchFamily="50" charset="-70"/>
                <a:ea typeface="Calibri" panose="020F0502020204030204" pitchFamily="34" charset="0"/>
                <a:cs typeface="Gordita" pitchFamily="50" charset="-70"/>
              </a:rPr>
              <a:t>www.</a:t>
            </a:r>
            <a:r>
              <a:rPr lang="lt-LT" sz="1600" kern="100" dirty="0">
                <a:solidFill>
                  <a:schemeClr val="bg1"/>
                </a:solidFill>
                <a:latin typeface="Gordita" pitchFamily="50" charset="-70"/>
                <a:ea typeface="Calibri" panose="020F0502020204030204" pitchFamily="34" charset="0"/>
                <a:cs typeface="Gordita" pitchFamily="50" charset="-70"/>
              </a:rPr>
              <a:t>euroguidance</a:t>
            </a:r>
            <a:r>
              <a:rPr lang="lt-LT" sz="1600" kern="100" dirty="0">
                <a:solidFill>
                  <a:schemeClr val="bg1"/>
                </a:solidFill>
                <a:effectLst/>
                <a:latin typeface="Gordita" pitchFamily="50" charset="-70"/>
                <a:ea typeface="Calibri" panose="020F0502020204030204" pitchFamily="34" charset="0"/>
                <a:cs typeface="Gordita" pitchFamily="50" charset="-70"/>
              </a:rPr>
              <a:t>.lt </a:t>
            </a:r>
            <a:br>
              <a:rPr lang="lt-LT" sz="1600" kern="100" dirty="0">
                <a:solidFill>
                  <a:schemeClr val="bg1"/>
                </a:solidFill>
                <a:effectLst/>
                <a:latin typeface="Gordita" pitchFamily="50" charset="-70"/>
                <a:ea typeface="Calibri" panose="020F0502020204030204" pitchFamily="34" charset="0"/>
                <a:cs typeface="Gordita" pitchFamily="50" charset="-70"/>
              </a:rPr>
            </a:br>
            <a:r>
              <a:rPr lang="lt-LT" sz="1600" kern="100" dirty="0">
                <a:solidFill>
                  <a:schemeClr val="bg1"/>
                </a:solidFill>
                <a:effectLst/>
                <a:latin typeface="Gordita" pitchFamily="50" charset="-70"/>
                <a:ea typeface="Calibri" panose="020F0502020204030204" pitchFamily="34" charset="0"/>
                <a:cs typeface="Gordita" pitchFamily="50" charset="-70"/>
              </a:rPr>
              <a:t>www.euroguidance.eu</a:t>
            </a:r>
            <a:br>
              <a:rPr lang="lt-LT" sz="1600" kern="100" dirty="0">
                <a:solidFill>
                  <a:schemeClr val="bg1"/>
                </a:solidFill>
                <a:effectLst/>
                <a:latin typeface="Gordita" pitchFamily="50" charset="-70"/>
                <a:ea typeface="Calibri" panose="020F0502020204030204" pitchFamily="34" charset="0"/>
                <a:cs typeface="Gordita" pitchFamily="50" charset="-70"/>
              </a:rPr>
            </a:br>
            <a:r>
              <a:rPr lang="lt-LT" sz="1600" kern="100" dirty="0">
                <a:solidFill>
                  <a:schemeClr val="bg1"/>
                </a:solidFill>
                <a:effectLst/>
                <a:latin typeface="Gordita" pitchFamily="50" charset="-70"/>
                <a:ea typeface="Calibri" panose="020F0502020204030204" pitchFamily="34" charset="0"/>
                <a:cs typeface="Gordita" pitchFamily="50" charset="-70"/>
              </a:rPr>
              <a:t>ir Facebook grupėje </a:t>
            </a:r>
            <a:br>
              <a:rPr lang="lt-LT" sz="1600" b="1" kern="100" dirty="0">
                <a:solidFill>
                  <a:schemeClr val="bg1"/>
                </a:solidFill>
                <a:effectLst/>
                <a:latin typeface="Gordita" pitchFamily="50" charset="-70"/>
                <a:ea typeface="Calibri" panose="020F0502020204030204" pitchFamily="34" charset="0"/>
                <a:cs typeface="Gordita" pitchFamily="50" charset="-70"/>
              </a:rPr>
            </a:br>
            <a:r>
              <a:rPr lang="lt-LT" sz="1600" b="1" i="0" u="sng" dirty="0">
                <a:solidFill>
                  <a:schemeClr val="bg1"/>
                </a:solidFill>
                <a:effectLst/>
                <a:latin typeface="Segoe UI Historic" panose="020B0502040204020203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Karjeros specialistai | EUROGUIDANCE</a:t>
            </a:r>
            <a:endParaRPr lang="lt-LT" sz="1600" b="1" i="0" u="sng" dirty="0">
              <a:solidFill>
                <a:schemeClr val="bg1"/>
              </a:solidFill>
              <a:effectLst/>
              <a:latin typeface="Segoe UI Historic" panose="020B0502040204020203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t-LT" sz="1600" b="1" u="sng" kern="100" dirty="0">
              <a:solidFill>
                <a:schemeClr val="bg1"/>
              </a:solidFill>
              <a:latin typeface="Segoe UI Historic" panose="020B0502040204020203" pitchFamily="34" charset="0"/>
              <a:ea typeface="Calibri" panose="020F0502020204030204" pitchFamily="34" charset="0"/>
              <a:cs typeface="Gordita" pitchFamily="50" charset="-7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600" u="sng" kern="100" dirty="0">
                <a:solidFill>
                  <a:schemeClr val="bg1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Gordita" pitchFamily="50" charset="-70"/>
              </a:rPr>
              <a:t>aivaras.pranarauskas@gmail.</a:t>
            </a:r>
            <a:r>
              <a:rPr lang="lt-LT" sz="1600" u="sng" kern="100" dirty="0">
                <a:solidFill>
                  <a:schemeClr val="bg1"/>
                </a:solidFill>
                <a:latin typeface="Segoe UI Historic" panose="020B0502040204020203" pitchFamily="34" charset="0"/>
                <a:ea typeface="Calibri" panose="020F0502020204030204" pitchFamily="34" charset="0"/>
                <a:cs typeface="Gordita" pitchFamily="50" charset="-70"/>
              </a:rPr>
              <a:t>com</a:t>
            </a:r>
            <a:endParaRPr lang="lt-LT" sz="1600" kern="100" dirty="0">
              <a:solidFill>
                <a:schemeClr val="bg1"/>
              </a:solidFill>
              <a:effectLst/>
              <a:latin typeface="Gordita" pitchFamily="50" charset="-70"/>
              <a:ea typeface="Calibri" panose="020F0502020204030204" pitchFamily="34" charset="0"/>
              <a:cs typeface="Gordita" pitchFamily="50" charset="-70"/>
            </a:endParaRPr>
          </a:p>
        </p:txBody>
      </p:sp>
    </p:spTree>
    <p:extLst>
      <p:ext uri="{BB962C8B-B14F-4D97-AF65-F5344CB8AC3E}">
        <p14:creationId xmlns:p14="http://schemas.microsoft.com/office/powerpoint/2010/main" val="18510838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B20F3F-D3BB-4BB3-D7B7-E12E08955D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4C6A8-30F4-487B-0C7F-86764DE360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6097" y="1384804"/>
            <a:ext cx="9104211" cy="855656"/>
          </a:xfrm>
        </p:spPr>
        <p:txBody>
          <a:bodyPr>
            <a:normAutofit/>
          </a:bodyPr>
          <a:lstStyle/>
          <a:p>
            <a:r>
              <a:rPr lang="lt-LT" sz="2400" dirty="0"/>
              <a:t>Turinys: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999B9B-94FB-D60A-2426-2EC03CFC47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4242" y="2418852"/>
            <a:ext cx="7809013" cy="3049110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lt-LT" sz="1800" dirty="0"/>
              <a:t>Susipažinimo pratimas</a:t>
            </a:r>
          </a:p>
          <a:p>
            <a:pPr marL="457200" indent="-457200">
              <a:buAutoNum type="arabicPeriod"/>
            </a:pPr>
            <a:r>
              <a:rPr lang="lt-LT" sz="1800" dirty="0"/>
              <a:t>Pratimas: žali norai</a:t>
            </a:r>
          </a:p>
          <a:p>
            <a:pPr marL="457200" indent="-457200">
              <a:buAutoNum type="arabicPeriod"/>
            </a:pPr>
            <a:r>
              <a:rPr lang="lt-LT" sz="1800" dirty="0"/>
              <a:t>Anglies pėdsakas</a:t>
            </a:r>
          </a:p>
          <a:p>
            <a:pPr marL="457200" indent="-457200">
              <a:buAutoNum type="arabicPeriod"/>
            </a:pPr>
            <a:r>
              <a:rPr lang="lt-LT" sz="1800" dirty="0"/>
              <a:t>Pratimas: žali žingsniai</a:t>
            </a:r>
          </a:p>
          <a:p>
            <a:pPr marL="457200" indent="-457200">
              <a:buAutoNum type="arabicPeriod"/>
            </a:pPr>
            <a:r>
              <a:rPr lang="lt-LT" sz="1800" dirty="0"/>
              <a:t>Pratimas: ženk per liniją</a:t>
            </a:r>
          </a:p>
          <a:p>
            <a:pPr marL="457200" indent="-457200">
              <a:buAutoNum type="arabicPeriod"/>
            </a:pPr>
            <a:r>
              <a:rPr lang="lt-LT" sz="1800" dirty="0"/>
              <a:t>Papildoma medžiaga: žali įgūdžiai</a:t>
            </a:r>
          </a:p>
        </p:txBody>
      </p:sp>
    </p:spTree>
    <p:extLst>
      <p:ext uri="{BB962C8B-B14F-4D97-AF65-F5344CB8AC3E}">
        <p14:creationId xmlns:p14="http://schemas.microsoft.com/office/powerpoint/2010/main" val="23913671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25;g123886b85b6_0_85">
            <a:extLst>
              <a:ext uri="{FF2B5EF4-FFF2-40B4-BE49-F238E27FC236}">
                <a16:creationId xmlns:a16="http://schemas.microsoft.com/office/drawing/2014/main" id="{1CE3946D-FAD2-06D9-9097-3326E90B0044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869774" y="1614931"/>
            <a:ext cx="9215437" cy="241458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en-GB" sz="2000" dirty="0" err="1"/>
              <a:t>Susipažinimo</a:t>
            </a:r>
            <a:r>
              <a:rPr lang="en-GB" sz="2000" dirty="0"/>
              <a:t> </a:t>
            </a:r>
            <a:r>
              <a:rPr lang="en-GB" sz="2000" dirty="0" err="1"/>
              <a:t>pratima</a:t>
            </a:r>
            <a:r>
              <a:rPr lang="lt-LT" sz="2000" dirty="0"/>
              <a:t>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C5BAFB-5AB4-143E-5DA5-639A87DD9C6C}"/>
              </a:ext>
            </a:extLst>
          </p:cNvPr>
          <p:cNvSpPr txBox="1"/>
          <p:nvPr/>
        </p:nvSpPr>
        <p:spPr>
          <a:xfrm>
            <a:off x="747939" y="2085775"/>
            <a:ext cx="6681486" cy="45395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</a:pPr>
            <a:r>
              <a:rPr lang="lt-LT" sz="1200" dirty="0">
                <a:solidFill>
                  <a:schemeClr val="bg1"/>
                </a:solidFill>
              </a:rPr>
              <a:t> </a:t>
            </a:r>
            <a:r>
              <a:rPr lang="en-GB" sz="1200" dirty="0">
                <a:solidFill>
                  <a:schemeClr val="bg1"/>
                </a:solidFill>
              </a:rPr>
              <a:t>Kas </a:t>
            </a:r>
            <a:r>
              <a:rPr lang="en-GB" sz="1200" dirty="0" err="1">
                <a:solidFill>
                  <a:schemeClr val="bg1"/>
                </a:solidFill>
              </a:rPr>
              <a:t>kiekvieną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savaitę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važinėja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viešuoju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transportu</a:t>
            </a:r>
            <a:r>
              <a:rPr lang="en-GB" sz="1200" dirty="0">
                <a:solidFill>
                  <a:schemeClr val="bg1"/>
                </a:solidFill>
              </a:rPr>
              <a:t>?____________________</a:t>
            </a:r>
            <a:r>
              <a:rPr lang="lt-LT" sz="1200" dirty="0">
                <a:solidFill>
                  <a:schemeClr val="bg1"/>
                </a:solidFill>
              </a:rPr>
              <a:t>_</a:t>
            </a:r>
            <a:br>
              <a:rPr lang="en-GB" sz="1200" dirty="0">
                <a:solidFill>
                  <a:schemeClr val="bg1"/>
                </a:solidFill>
              </a:rPr>
            </a:br>
            <a:r>
              <a:rPr lang="en-GB" sz="1200" dirty="0">
                <a:solidFill>
                  <a:schemeClr val="bg1"/>
                </a:solidFill>
              </a:rPr>
              <a:t> Kas į </a:t>
            </a:r>
            <a:r>
              <a:rPr lang="en-GB" sz="1200" dirty="0" err="1">
                <a:solidFill>
                  <a:schemeClr val="bg1"/>
                </a:solidFill>
              </a:rPr>
              <a:t>parduotuvę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visuomet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nešasi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savo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maišelį</a:t>
            </a:r>
            <a:r>
              <a:rPr lang="en-GB" sz="1200" dirty="0">
                <a:solidFill>
                  <a:schemeClr val="bg1"/>
                </a:solidFill>
              </a:rPr>
              <a:t>?_______________________</a:t>
            </a:r>
            <a:r>
              <a:rPr lang="lt-LT" sz="1200" dirty="0">
                <a:solidFill>
                  <a:schemeClr val="bg1"/>
                </a:solidFill>
              </a:rPr>
              <a:t>_</a:t>
            </a:r>
            <a:br>
              <a:rPr lang="en-GB" sz="1200" dirty="0">
                <a:solidFill>
                  <a:schemeClr val="bg1"/>
                </a:solidFill>
              </a:rPr>
            </a:br>
            <a:r>
              <a:rPr lang="en-GB" sz="1200" dirty="0">
                <a:solidFill>
                  <a:schemeClr val="bg1"/>
                </a:solidFill>
              </a:rPr>
              <a:t> Kas </a:t>
            </a:r>
            <a:r>
              <a:rPr lang="en-GB" sz="1200" dirty="0" err="1">
                <a:solidFill>
                  <a:schemeClr val="bg1"/>
                </a:solidFill>
              </a:rPr>
              <a:t>namuose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naudoja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ekonomiškas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lemputes</a:t>
            </a:r>
            <a:r>
              <a:rPr lang="en-GB" sz="1200" dirty="0">
                <a:solidFill>
                  <a:schemeClr val="bg1"/>
                </a:solidFill>
              </a:rPr>
              <a:t>?________________________</a:t>
            </a:r>
            <a:r>
              <a:rPr lang="lt-LT" sz="1200" dirty="0">
                <a:solidFill>
                  <a:schemeClr val="bg1"/>
                </a:solidFill>
              </a:rPr>
              <a:t>_</a:t>
            </a:r>
            <a:br>
              <a:rPr lang="en-GB" sz="1200" dirty="0">
                <a:solidFill>
                  <a:schemeClr val="bg1"/>
                </a:solidFill>
              </a:rPr>
            </a:br>
            <a:r>
              <a:rPr lang="en-GB" sz="1200" dirty="0">
                <a:solidFill>
                  <a:schemeClr val="bg1"/>
                </a:solidFill>
              </a:rPr>
              <a:t> Kas </a:t>
            </a:r>
            <a:r>
              <a:rPr lang="en-GB" sz="1200" dirty="0" err="1">
                <a:solidFill>
                  <a:schemeClr val="bg1"/>
                </a:solidFill>
              </a:rPr>
              <a:t>žino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žmogų</a:t>
            </a:r>
            <a:r>
              <a:rPr lang="en-GB" sz="1200" dirty="0">
                <a:solidFill>
                  <a:schemeClr val="bg1"/>
                </a:solidFill>
              </a:rPr>
              <a:t> </a:t>
            </a:r>
            <a:r>
              <a:rPr lang="en-GB" sz="1200" dirty="0" err="1">
                <a:solidFill>
                  <a:schemeClr val="bg1"/>
                </a:solidFill>
              </a:rPr>
              <a:t>vairuojantį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hibridinį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automobilį</a:t>
            </a:r>
            <a:r>
              <a:rPr lang="en-GB" sz="1200" dirty="0">
                <a:solidFill>
                  <a:schemeClr val="bg1"/>
                </a:solidFill>
              </a:rPr>
              <a:t>?_______________________</a:t>
            </a:r>
            <a:r>
              <a:rPr lang="lt-LT" sz="1200" dirty="0">
                <a:solidFill>
                  <a:schemeClr val="bg1"/>
                </a:solidFill>
              </a:rPr>
              <a:t>_</a:t>
            </a:r>
            <a:br>
              <a:rPr lang="en-GB" sz="1200" dirty="0">
                <a:solidFill>
                  <a:schemeClr val="bg1"/>
                </a:solidFill>
              </a:rPr>
            </a:br>
            <a:r>
              <a:rPr lang="en-GB" sz="1200" dirty="0">
                <a:solidFill>
                  <a:schemeClr val="bg1"/>
                </a:solidFill>
              </a:rPr>
              <a:t> Kas </a:t>
            </a:r>
            <a:r>
              <a:rPr lang="en-GB" sz="1200" dirty="0" err="1">
                <a:solidFill>
                  <a:schemeClr val="bg1"/>
                </a:solidFill>
              </a:rPr>
              <a:t>žino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žmogų</a:t>
            </a:r>
            <a:r>
              <a:rPr lang="en-GB" sz="1200" dirty="0">
                <a:solidFill>
                  <a:schemeClr val="bg1"/>
                </a:solidFill>
              </a:rPr>
              <a:t> </a:t>
            </a:r>
            <a:r>
              <a:rPr lang="en-GB" sz="1200" dirty="0" err="1">
                <a:solidFill>
                  <a:schemeClr val="bg1"/>
                </a:solidFill>
              </a:rPr>
              <a:t>vairuojantį</a:t>
            </a:r>
            <a:r>
              <a:rPr lang="en-GB" sz="1200" dirty="0">
                <a:solidFill>
                  <a:schemeClr val="bg1"/>
                </a:solidFill>
              </a:rPr>
              <a:t> </a:t>
            </a:r>
            <a:r>
              <a:rPr lang="en-GB" sz="1200" dirty="0" err="1">
                <a:solidFill>
                  <a:schemeClr val="bg1"/>
                </a:solidFill>
              </a:rPr>
              <a:t>automobilį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su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dujų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įranga</a:t>
            </a:r>
            <a:r>
              <a:rPr lang="en-GB" sz="1200" dirty="0">
                <a:solidFill>
                  <a:schemeClr val="bg1"/>
                </a:solidFill>
              </a:rPr>
              <a:t>?___________________</a:t>
            </a:r>
            <a:br>
              <a:rPr lang="en-GB" sz="1200" dirty="0">
                <a:solidFill>
                  <a:schemeClr val="bg1"/>
                </a:solidFill>
              </a:rPr>
            </a:br>
            <a:r>
              <a:rPr lang="en-GB" sz="1200" dirty="0">
                <a:solidFill>
                  <a:schemeClr val="bg1"/>
                </a:solidFill>
              </a:rPr>
              <a:t> Kas </a:t>
            </a:r>
            <a:r>
              <a:rPr lang="en-GB" sz="1200" dirty="0" err="1">
                <a:solidFill>
                  <a:schemeClr val="bg1"/>
                </a:solidFill>
              </a:rPr>
              <a:t>stengiasi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valgyti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mažiau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mėsos</a:t>
            </a:r>
            <a:r>
              <a:rPr lang="en-GB" sz="1200" dirty="0">
                <a:solidFill>
                  <a:schemeClr val="bg1"/>
                </a:solidFill>
              </a:rPr>
              <a:t>?_______________________________</a:t>
            </a:r>
            <a:r>
              <a:rPr lang="lt-LT" sz="1200" dirty="0">
                <a:solidFill>
                  <a:schemeClr val="bg1"/>
                </a:solidFill>
              </a:rPr>
              <a:t>_</a:t>
            </a:r>
            <a:r>
              <a:rPr lang="en-GB" sz="1200" dirty="0">
                <a:solidFill>
                  <a:schemeClr val="bg1"/>
                </a:solidFill>
              </a:rPr>
              <a:t>_</a:t>
            </a:r>
            <a:r>
              <a:rPr lang="lt-LT" sz="1200" dirty="0">
                <a:solidFill>
                  <a:schemeClr val="bg1"/>
                </a:solidFill>
              </a:rPr>
              <a:t>_</a:t>
            </a:r>
            <a:br>
              <a:rPr lang="en-GB" sz="1200" dirty="0">
                <a:solidFill>
                  <a:schemeClr val="bg1"/>
                </a:solidFill>
              </a:rPr>
            </a:br>
            <a:r>
              <a:rPr lang="en-GB" sz="1200" dirty="0">
                <a:solidFill>
                  <a:schemeClr val="bg1"/>
                </a:solidFill>
              </a:rPr>
              <a:t> Kas </a:t>
            </a:r>
            <a:r>
              <a:rPr lang="en-GB" sz="1200" dirty="0" err="1">
                <a:solidFill>
                  <a:schemeClr val="bg1"/>
                </a:solidFill>
              </a:rPr>
              <a:t>perka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produktus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iš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vietinių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ūkininkų</a:t>
            </a:r>
            <a:r>
              <a:rPr lang="en-GB" sz="1200" dirty="0">
                <a:solidFill>
                  <a:schemeClr val="bg1"/>
                </a:solidFill>
              </a:rPr>
              <a:t>?_____________________________</a:t>
            </a:r>
            <a:br>
              <a:rPr lang="en-GB" sz="1200" dirty="0">
                <a:solidFill>
                  <a:schemeClr val="bg1"/>
                </a:solidFill>
              </a:rPr>
            </a:br>
            <a:r>
              <a:rPr lang="en-GB" sz="1200" dirty="0">
                <a:solidFill>
                  <a:schemeClr val="bg1"/>
                </a:solidFill>
              </a:rPr>
              <a:t> Kas </a:t>
            </a:r>
            <a:r>
              <a:rPr lang="en-GB" sz="1200" dirty="0" err="1">
                <a:solidFill>
                  <a:schemeClr val="bg1"/>
                </a:solidFill>
              </a:rPr>
              <a:t>mėgsta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užsiimti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rūbų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ar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daiktų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atnaujinimu</a:t>
            </a:r>
            <a:r>
              <a:rPr lang="en-GB" sz="1200" dirty="0">
                <a:solidFill>
                  <a:schemeClr val="bg1"/>
                </a:solidFill>
              </a:rPr>
              <a:t>?_______________________</a:t>
            </a:r>
            <a:br>
              <a:rPr lang="en-GB" sz="1200" dirty="0">
                <a:solidFill>
                  <a:schemeClr val="bg1"/>
                </a:solidFill>
              </a:rPr>
            </a:br>
            <a:r>
              <a:rPr lang="lt-LT" sz="1200" dirty="0">
                <a:solidFill>
                  <a:schemeClr val="bg1"/>
                </a:solidFill>
              </a:rPr>
              <a:t> </a:t>
            </a:r>
            <a:r>
              <a:rPr lang="en-GB" sz="1200" dirty="0">
                <a:solidFill>
                  <a:schemeClr val="bg1"/>
                </a:solidFill>
              </a:rPr>
              <a:t>Kas </a:t>
            </a:r>
            <a:r>
              <a:rPr lang="en-GB" sz="1200" dirty="0" err="1">
                <a:solidFill>
                  <a:schemeClr val="bg1"/>
                </a:solidFill>
              </a:rPr>
              <a:t>tvarkydama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namus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stengiasi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naudoti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kuo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mažiau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chemijos</a:t>
            </a:r>
            <a:r>
              <a:rPr lang="en-GB" sz="1200" dirty="0">
                <a:solidFill>
                  <a:schemeClr val="bg1"/>
                </a:solidFill>
              </a:rPr>
              <a:t>?__________</a:t>
            </a:r>
            <a:r>
              <a:rPr lang="lt-LT" sz="1200" dirty="0">
                <a:solidFill>
                  <a:schemeClr val="bg1"/>
                </a:solidFill>
              </a:rPr>
              <a:t>_</a:t>
            </a:r>
            <a:br>
              <a:rPr lang="en-GB" sz="1200" dirty="0">
                <a:solidFill>
                  <a:schemeClr val="bg1"/>
                </a:solidFill>
              </a:rPr>
            </a:br>
            <a:r>
              <a:rPr lang="en-GB" sz="1200" dirty="0">
                <a:solidFill>
                  <a:schemeClr val="bg1"/>
                </a:solidFill>
              </a:rPr>
              <a:t> Kas </a:t>
            </a:r>
            <a:r>
              <a:rPr lang="en-GB" sz="1200" dirty="0" err="1">
                <a:solidFill>
                  <a:schemeClr val="bg1"/>
                </a:solidFill>
              </a:rPr>
              <a:t>yra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pasodinęs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medį</a:t>
            </a:r>
            <a:r>
              <a:rPr lang="en-GB" sz="1200" dirty="0">
                <a:solidFill>
                  <a:schemeClr val="bg1"/>
                </a:solidFill>
              </a:rPr>
              <a:t>?_________________________________________</a:t>
            </a:r>
            <a:r>
              <a:rPr lang="lt-LT" sz="1200" dirty="0">
                <a:solidFill>
                  <a:schemeClr val="bg1"/>
                </a:solidFill>
              </a:rPr>
              <a:t>_</a:t>
            </a:r>
            <a:br>
              <a:rPr lang="en-GB" sz="1200" dirty="0">
                <a:solidFill>
                  <a:schemeClr val="bg1"/>
                </a:solidFill>
              </a:rPr>
            </a:br>
            <a:r>
              <a:rPr lang="lt-LT" sz="1200" dirty="0">
                <a:solidFill>
                  <a:schemeClr val="bg1"/>
                </a:solidFill>
              </a:rPr>
              <a:t> </a:t>
            </a:r>
            <a:r>
              <a:rPr lang="en-GB" sz="1200" dirty="0">
                <a:solidFill>
                  <a:schemeClr val="bg1"/>
                </a:solidFill>
              </a:rPr>
              <a:t>Kas </a:t>
            </a:r>
            <a:r>
              <a:rPr lang="en-GB" sz="1200" dirty="0" err="1">
                <a:solidFill>
                  <a:schemeClr val="bg1"/>
                </a:solidFill>
              </a:rPr>
              <a:t>spausdina</a:t>
            </a:r>
            <a:r>
              <a:rPr lang="en-GB" sz="1200" dirty="0">
                <a:solidFill>
                  <a:schemeClr val="bg1"/>
                </a:solidFill>
              </a:rPr>
              <a:t> ant </a:t>
            </a:r>
            <a:r>
              <a:rPr lang="en-GB" sz="1200" dirty="0" err="1">
                <a:solidFill>
                  <a:schemeClr val="bg1"/>
                </a:solidFill>
              </a:rPr>
              <a:t>antros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lapo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pusės</a:t>
            </a:r>
            <a:r>
              <a:rPr lang="en-GB" sz="1200" dirty="0">
                <a:solidFill>
                  <a:schemeClr val="bg1"/>
                </a:solidFill>
              </a:rPr>
              <a:t>?_______________________________</a:t>
            </a:r>
            <a:r>
              <a:rPr lang="lt-LT" sz="1200" dirty="0">
                <a:solidFill>
                  <a:schemeClr val="bg1"/>
                </a:solidFill>
              </a:rPr>
              <a:t>_</a:t>
            </a:r>
            <a:br>
              <a:rPr lang="en-GB" sz="1200" dirty="0">
                <a:solidFill>
                  <a:schemeClr val="bg1"/>
                </a:solidFill>
              </a:rPr>
            </a:br>
            <a:r>
              <a:rPr lang="lt-LT" sz="1200" dirty="0">
                <a:solidFill>
                  <a:schemeClr val="bg1"/>
                </a:solidFill>
              </a:rPr>
              <a:t> </a:t>
            </a:r>
            <a:r>
              <a:rPr lang="en-GB" sz="1200" dirty="0">
                <a:solidFill>
                  <a:schemeClr val="bg1"/>
                </a:solidFill>
              </a:rPr>
              <a:t>Kas </a:t>
            </a:r>
            <a:r>
              <a:rPr lang="lt-LT" sz="1200" dirty="0">
                <a:solidFill>
                  <a:schemeClr val="bg1"/>
                </a:solidFill>
              </a:rPr>
              <a:t>žino, jog reikia išjungti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automobilio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kondicionierių</a:t>
            </a:r>
            <a:r>
              <a:rPr lang="en-GB" sz="1200" dirty="0">
                <a:solidFill>
                  <a:schemeClr val="bg1"/>
                </a:solidFill>
              </a:rPr>
              <a:t>, </a:t>
            </a:r>
            <a:r>
              <a:rPr lang="en-GB" sz="1200" dirty="0" err="1">
                <a:solidFill>
                  <a:schemeClr val="bg1"/>
                </a:solidFill>
              </a:rPr>
              <a:t>kada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nėra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karšta</a:t>
            </a:r>
            <a:r>
              <a:rPr lang="en-GB" sz="1200" dirty="0">
                <a:solidFill>
                  <a:schemeClr val="bg1"/>
                </a:solidFill>
              </a:rPr>
              <a:t>?_</a:t>
            </a:r>
            <a:r>
              <a:rPr lang="lt-LT" sz="1200" dirty="0">
                <a:solidFill>
                  <a:schemeClr val="bg1"/>
                </a:solidFill>
              </a:rPr>
              <a:t>___</a:t>
            </a:r>
            <a:br>
              <a:rPr lang="en-GB" sz="1200" dirty="0">
                <a:solidFill>
                  <a:schemeClr val="bg1"/>
                </a:solidFill>
              </a:rPr>
            </a:br>
            <a:r>
              <a:rPr lang="lt-LT" sz="1200" dirty="0">
                <a:solidFill>
                  <a:schemeClr val="bg1"/>
                </a:solidFill>
              </a:rPr>
              <a:t> </a:t>
            </a:r>
            <a:r>
              <a:rPr lang="en-GB" sz="1200" dirty="0">
                <a:solidFill>
                  <a:schemeClr val="bg1"/>
                </a:solidFill>
              </a:rPr>
              <a:t>Kas </a:t>
            </a:r>
            <a:r>
              <a:rPr lang="en-GB" sz="1200" dirty="0" err="1">
                <a:solidFill>
                  <a:schemeClr val="bg1"/>
                </a:solidFill>
              </a:rPr>
              <a:t>pirkdamas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kav</a:t>
            </a:r>
            <a:r>
              <a:rPr lang="lt-LT" sz="1200" dirty="0">
                <a:solidFill>
                  <a:schemeClr val="bg1"/>
                </a:solidFill>
              </a:rPr>
              <a:t>ą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naudoja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savo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puoduką</a:t>
            </a:r>
            <a:r>
              <a:rPr lang="en-GB" sz="1200" dirty="0">
                <a:solidFill>
                  <a:schemeClr val="bg1"/>
                </a:solidFill>
              </a:rPr>
              <a:t>?__________________________</a:t>
            </a:r>
            <a:r>
              <a:rPr lang="lt-LT" sz="1200" dirty="0">
                <a:solidFill>
                  <a:schemeClr val="bg1"/>
                </a:solidFill>
              </a:rPr>
              <a:t>_</a:t>
            </a:r>
            <a:br>
              <a:rPr lang="en-GB" sz="1200" dirty="0">
                <a:solidFill>
                  <a:schemeClr val="bg1"/>
                </a:solidFill>
              </a:rPr>
            </a:br>
            <a:r>
              <a:rPr lang="lt-LT" sz="1200" dirty="0">
                <a:solidFill>
                  <a:schemeClr val="bg1"/>
                </a:solidFill>
              </a:rPr>
              <a:t> </a:t>
            </a:r>
            <a:r>
              <a:rPr lang="en-GB" sz="1200" dirty="0">
                <a:solidFill>
                  <a:schemeClr val="bg1"/>
                </a:solidFill>
              </a:rPr>
              <a:t>Kam </a:t>
            </a:r>
            <a:r>
              <a:rPr lang="en-GB" sz="1200" dirty="0" err="1">
                <a:solidFill>
                  <a:schemeClr val="bg1"/>
                </a:solidFill>
              </a:rPr>
              <a:t>teko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pirkti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daiktą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iš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perdirbtos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medžiagos</a:t>
            </a:r>
            <a:r>
              <a:rPr lang="en-GB" sz="1200" dirty="0">
                <a:solidFill>
                  <a:schemeClr val="bg1"/>
                </a:solidFill>
              </a:rPr>
              <a:t>?________________________</a:t>
            </a:r>
            <a:br>
              <a:rPr lang="en-GB" sz="1200" dirty="0">
                <a:solidFill>
                  <a:schemeClr val="bg1"/>
                </a:solidFill>
              </a:rPr>
            </a:br>
            <a:r>
              <a:rPr lang="lt-LT" sz="1200" dirty="0">
                <a:solidFill>
                  <a:schemeClr val="bg1"/>
                </a:solidFill>
              </a:rPr>
              <a:t> </a:t>
            </a:r>
            <a:r>
              <a:rPr lang="en-GB" sz="1200" dirty="0">
                <a:solidFill>
                  <a:schemeClr val="bg1"/>
                </a:solidFill>
              </a:rPr>
              <a:t>Kas </a:t>
            </a:r>
            <a:r>
              <a:rPr lang="en-GB" sz="1200" dirty="0" err="1">
                <a:solidFill>
                  <a:schemeClr val="bg1"/>
                </a:solidFill>
              </a:rPr>
              <a:t>rūšiuoja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šiukšles</a:t>
            </a:r>
            <a:r>
              <a:rPr lang="en-GB" sz="1200" dirty="0">
                <a:solidFill>
                  <a:schemeClr val="bg1"/>
                </a:solidFill>
              </a:rPr>
              <a:t>?____________________________________________</a:t>
            </a:r>
            <a:r>
              <a:rPr lang="lt-LT" sz="1200" dirty="0">
                <a:solidFill>
                  <a:schemeClr val="bg1"/>
                </a:solidFill>
              </a:rPr>
              <a:t>_</a:t>
            </a:r>
            <a:br>
              <a:rPr lang="en-GB" sz="1200" dirty="0">
                <a:solidFill>
                  <a:schemeClr val="bg1"/>
                </a:solidFill>
              </a:rPr>
            </a:br>
            <a:r>
              <a:rPr lang="lt-LT" sz="1200" dirty="0">
                <a:solidFill>
                  <a:schemeClr val="bg1"/>
                </a:solidFill>
              </a:rPr>
              <a:t> </a:t>
            </a:r>
            <a:r>
              <a:rPr lang="en-GB" sz="1200" dirty="0">
                <a:solidFill>
                  <a:schemeClr val="bg1"/>
                </a:solidFill>
              </a:rPr>
              <a:t>Kas </a:t>
            </a:r>
            <a:r>
              <a:rPr lang="en-GB" sz="1200" dirty="0" err="1">
                <a:solidFill>
                  <a:schemeClr val="bg1"/>
                </a:solidFill>
              </a:rPr>
              <a:t>išjungia</a:t>
            </a:r>
            <a:r>
              <a:rPr lang="en-GB" sz="1200" dirty="0">
                <a:solidFill>
                  <a:schemeClr val="bg1"/>
                </a:solidFill>
              </a:rPr>
              <a:t> </a:t>
            </a:r>
            <a:r>
              <a:rPr lang="en-GB" sz="1200" dirty="0" err="1">
                <a:solidFill>
                  <a:schemeClr val="bg1"/>
                </a:solidFill>
              </a:rPr>
              <a:t>nenaudojamus</a:t>
            </a:r>
            <a:r>
              <a:rPr lang="en-GB" sz="1200" dirty="0">
                <a:solidFill>
                  <a:schemeClr val="bg1"/>
                </a:solidFill>
              </a:rPr>
              <a:t> </a:t>
            </a:r>
            <a:r>
              <a:rPr lang="en-GB" sz="1200" dirty="0" err="1">
                <a:solidFill>
                  <a:schemeClr val="bg1"/>
                </a:solidFill>
              </a:rPr>
              <a:t>prietaisus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iš</a:t>
            </a:r>
            <a:r>
              <a:rPr lang="en-GB" sz="1200" dirty="0">
                <a:solidFill>
                  <a:schemeClr val="bg1"/>
                </a:solidFill>
              </a:rPr>
              <a:t> </a:t>
            </a:r>
            <a:r>
              <a:rPr lang="en-GB" sz="1200" dirty="0" err="1">
                <a:solidFill>
                  <a:schemeClr val="bg1"/>
                </a:solidFill>
              </a:rPr>
              <a:t>rozetės</a:t>
            </a:r>
            <a:r>
              <a:rPr lang="en-GB" sz="1200" dirty="0">
                <a:solidFill>
                  <a:schemeClr val="bg1"/>
                </a:solidFill>
              </a:rPr>
              <a:t>?______________________</a:t>
            </a:r>
            <a:r>
              <a:rPr lang="lt-LT" sz="1200" dirty="0">
                <a:solidFill>
                  <a:schemeClr val="bg1"/>
                </a:solidFill>
              </a:rPr>
              <a:t>_</a:t>
            </a:r>
            <a:br>
              <a:rPr lang="en-GB" sz="1200" dirty="0">
                <a:solidFill>
                  <a:schemeClr val="bg1"/>
                </a:solidFill>
              </a:rPr>
            </a:br>
            <a:br>
              <a:rPr lang="en-GB" sz="1200" dirty="0">
                <a:solidFill>
                  <a:schemeClr val="bg1"/>
                </a:solidFill>
              </a:rPr>
            </a:br>
            <a:br>
              <a:rPr lang="en-US" sz="1200" dirty="0">
                <a:solidFill>
                  <a:schemeClr val="bg1"/>
                </a:solidFill>
              </a:rPr>
            </a:br>
            <a:br>
              <a:rPr lang="en-GB" sz="1200" dirty="0">
                <a:solidFill>
                  <a:schemeClr val="bg1"/>
                </a:solidFill>
              </a:rPr>
            </a:br>
            <a:r>
              <a:rPr lang="en-GB" sz="1200" dirty="0">
                <a:solidFill>
                  <a:schemeClr val="bg1"/>
                </a:solidFill>
              </a:rPr>
              <a:t> </a:t>
            </a:r>
            <a:br>
              <a:rPr lang="en-GB" sz="1200" dirty="0">
                <a:solidFill>
                  <a:schemeClr val="bg1"/>
                </a:solidFill>
              </a:rPr>
            </a:br>
            <a:endParaRPr lang="en-GB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269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4B8159-1E38-0476-81EC-AC691C1881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Lentelė 4">
            <a:extLst>
              <a:ext uri="{FF2B5EF4-FFF2-40B4-BE49-F238E27FC236}">
                <a16:creationId xmlns:a16="http://schemas.microsoft.com/office/drawing/2014/main" id="{2CABED28-984C-055A-1C37-D6087DA157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460359"/>
              </p:ext>
            </p:extLst>
          </p:nvPr>
        </p:nvGraphicFramePr>
        <p:xfrm>
          <a:off x="843788" y="2070207"/>
          <a:ext cx="8098558" cy="3679603"/>
        </p:xfrm>
        <a:graphic>
          <a:graphicData uri="http://schemas.openxmlformats.org/drawingml/2006/table">
            <a:tbl>
              <a:tblPr firstRow="1" firstCol="1"/>
              <a:tblGrid>
                <a:gridCol w="1995038">
                  <a:extLst>
                    <a:ext uri="{9D8B030D-6E8A-4147-A177-3AD203B41FA5}">
                      <a16:colId xmlns:a16="http://schemas.microsoft.com/office/drawing/2014/main" val="2720630606"/>
                    </a:ext>
                  </a:extLst>
                </a:gridCol>
                <a:gridCol w="2062699">
                  <a:extLst>
                    <a:ext uri="{9D8B030D-6E8A-4147-A177-3AD203B41FA5}">
                      <a16:colId xmlns:a16="http://schemas.microsoft.com/office/drawing/2014/main" val="993383272"/>
                    </a:ext>
                  </a:extLst>
                </a:gridCol>
                <a:gridCol w="1997454">
                  <a:extLst>
                    <a:ext uri="{9D8B030D-6E8A-4147-A177-3AD203B41FA5}">
                      <a16:colId xmlns:a16="http://schemas.microsoft.com/office/drawing/2014/main" val="3297402140"/>
                    </a:ext>
                  </a:extLst>
                </a:gridCol>
                <a:gridCol w="2043367">
                  <a:extLst>
                    <a:ext uri="{9D8B030D-6E8A-4147-A177-3AD203B41FA5}">
                      <a16:colId xmlns:a16="http://schemas.microsoft.com/office/drawing/2014/main" val="1400829599"/>
                    </a:ext>
                  </a:extLst>
                </a:gridCol>
              </a:tblGrid>
              <a:tr h="64455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Naujausio modelio telefonas</a:t>
                      </a:r>
                      <a:endParaRPr lang="lt-LT" sz="20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7334" marR="147334" marT="2046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14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Kelionė į Prancūziją dviračiu</a:t>
                      </a:r>
                      <a:endParaRPr lang="lt-LT" sz="2000" b="0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7334" marR="147334" marT="2046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14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Naujas žurnalas</a:t>
                      </a:r>
                      <a:endParaRPr lang="lt-LT" sz="2000" b="0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7334" marR="147334" marT="2046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14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Nauji batai</a:t>
                      </a:r>
                      <a:endParaRPr lang="lt-LT" sz="2000" b="0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7334" marR="147334" marT="2046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2533952"/>
                  </a:ext>
                </a:extLst>
              </a:tr>
              <a:tr h="68258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Visureigis galingu dyzeliniu varikliu</a:t>
                      </a:r>
                      <a:endParaRPr lang="lt-LT" sz="20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7334" marR="147334" marT="2046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Naudotas geros būklės telefonas</a:t>
                      </a:r>
                      <a:endParaRPr lang="lt-LT" sz="20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7334" marR="147334" marT="2046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Skrydis dviem dienoms į Italiją</a:t>
                      </a:r>
                      <a:endParaRPr lang="lt-LT" sz="20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7334" marR="147334" marT="2046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14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Hibridinis automobilis</a:t>
                      </a:r>
                      <a:endParaRPr lang="lt-LT" sz="2000" b="0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7334" marR="147334" marT="2046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0642722"/>
                  </a:ext>
                </a:extLst>
              </a:tr>
              <a:tr h="91644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Mokymasis groti gitara</a:t>
                      </a:r>
                      <a:endParaRPr lang="lt-LT" sz="20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7334" marR="147334" marT="2046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Stilingi batai iš „</a:t>
                      </a:r>
                      <a:r>
                        <a:rPr lang="lt-LT" sz="14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Vinted</a:t>
                      </a:r>
                      <a:r>
                        <a:rPr lang="lt-LT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“</a:t>
                      </a:r>
                      <a:endParaRPr lang="lt-LT" sz="20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7334" marR="147334" marT="2046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Greito maisto kompleksas su daug vienkartinių indų</a:t>
                      </a:r>
                      <a:endParaRPr lang="lt-LT" sz="20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7334" marR="147334" marT="2046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14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Daugkartinis maišelis</a:t>
                      </a:r>
                      <a:endParaRPr lang="lt-LT" sz="2000" b="0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7334" marR="147334" marT="2046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4971033"/>
                  </a:ext>
                </a:extLst>
              </a:tr>
              <a:tr h="858893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14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Įkraunamų elementų rinkinys</a:t>
                      </a:r>
                      <a:endParaRPr lang="lt-LT" sz="2000" b="0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7334" marR="147334" marT="2046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14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Vandens gertuvė</a:t>
                      </a:r>
                      <a:endParaRPr lang="lt-LT" sz="2000" b="0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7334" marR="147334" marT="2046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Sporto klubo abonementas</a:t>
                      </a:r>
                      <a:endParaRPr lang="lt-LT" sz="20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7334" marR="147334" marT="2046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Naudota jums įdomi knyga</a:t>
                      </a:r>
                      <a:endParaRPr lang="lt-LT" sz="20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7334" marR="147334" marT="2046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3523894"/>
                  </a:ext>
                </a:extLst>
              </a:tr>
              <a:tr h="577129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14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Plastikinis maišelis</a:t>
                      </a:r>
                      <a:endParaRPr lang="lt-LT" sz="2000" b="0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7334" marR="147334" marT="2046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14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Lietuviški obuoliai</a:t>
                      </a:r>
                      <a:endParaRPr lang="lt-LT" sz="2000" b="0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7334" marR="147334" marT="2046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14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Elektrinis paspirtukas</a:t>
                      </a:r>
                      <a:endParaRPr lang="lt-LT" sz="2000" b="0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7334" marR="147334" marT="2046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Obuoliai iš Italijos</a:t>
                      </a:r>
                      <a:endParaRPr lang="lt-LT" sz="20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7334" marR="147334" marT="2046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7545363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16E33B9A-68CB-AEDA-49DF-F0BF89609670}"/>
              </a:ext>
            </a:extLst>
          </p:cNvPr>
          <p:cNvSpPr txBox="1"/>
          <p:nvPr/>
        </p:nvSpPr>
        <p:spPr>
          <a:xfrm>
            <a:off x="773030" y="1515654"/>
            <a:ext cx="5687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Padiskutuokite ir raskite „žalius“ norus.</a:t>
            </a:r>
          </a:p>
        </p:txBody>
      </p:sp>
    </p:spTree>
    <p:extLst>
      <p:ext uri="{BB962C8B-B14F-4D97-AF65-F5344CB8AC3E}">
        <p14:creationId xmlns:p14="http://schemas.microsoft.com/office/powerpoint/2010/main" val="202282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BB24DC-6476-8290-BC88-5FED79C9F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urinio vietos rezervavimo ženklas 2">
            <a:extLst>
              <a:ext uri="{FF2B5EF4-FFF2-40B4-BE49-F238E27FC236}">
                <a16:creationId xmlns:a16="http://schemas.microsoft.com/office/drawing/2014/main" id="{004707C5-4AD0-6D8B-7FD2-E691D395853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6305692"/>
              </p:ext>
            </p:extLst>
          </p:nvPr>
        </p:nvGraphicFramePr>
        <p:xfrm>
          <a:off x="891839" y="2162935"/>
          <a:ext cx="8312596" cy="2919501"/>
        </p:xfrm>
        <a:graphic>
          <a:graphicData uri="http://schemas.openxmlformats.org/drawingml/2006/table">
            <a:tbl>
              <a:tblPr firstRow="1" firstCol="1"/>
              <a:tblGrid>
                <a:gridCol w="2078149">
                  <a:extLst>
                    <a:ext uri="{9D8B030D-6E8A-4147-A177-3AD203B41FA5}">
                      <a16:colId xmlns:a16="http://schemas.microsoft.com/office/drawing/2014/main" val="3924172234"/>
                    </a:ext>
                  </a:extLst>
                </a:gridCol>
                <a:gridCol w="2078149">
                  <a:extLst>
                    <a:ext uri="{9D8B030D-6E8A-4147-A177-3AD203B41FA5}">
                      <a16:colId xmlns:a16="http://schemas.microsoft.com/office/drawing/2014/main" val="1719280738"/>
                    </a:ext>
                  </a:extLst>
                </a:gridCol>
                <a:gridCol w="2078149">
                  <a:extLst>
                    <a:ext uri="{9D8B030D-6E8A-4147-A177-3AD203B41FA5}">
                      <a16:colId xmlns:a16="http://schemas.microsoft.com/office/drawing/2014/main" val="2535709466"/>
                    </a:ext>
                  </a:extLst>
                </a:gridCol>
                <a:gridCol w="2078149">
                  <a:extLst>
                    <a:ext uri="{9D8B030D-6E8A-4147-A177-3AD203B41FA5}">
                      <a16:colId xmlns:a16="http://schemas.microsoft.com/office/drawing/2014/main" val="1199506739"/>
                    </a:ext>
                  </a:extLst>
                </a:gridCol>
              </a:tblGrid>
              <a:tr h="4659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1400" kern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Naujausio modelio telefonas</a:t>
                      </a:r>
                      <a:endParaRPr lang="lt-LT" sz="140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1400" kern="0">
                          <a:solidFill>
                            <a:srgbClr val="92D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Kelionė į Prancūziją dviračiu</a:t>
                      </a:r>
                      <a:endParaRPr lang="lt-LT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1400" kern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Naujas žurnalas</a:t>
                      </a:r>
                      <a:endParaRPr lang="lt-LT" sz="140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1400" kern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Nauji batai</a:t>
                      </a:r>
                      <a:endParaRPr lang="lt-LT" sz="140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6915336"/>
                  </a:ext>
                </a:extLst>
              </a:tr>
              <a:tr h="4511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1400" kern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Visureigis galingu dyzeliniu varikliu</a:t>
                      </a:r>
                      <a:endParaRPr lang="lt-LT" sz="140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1400" kern="0" dirty="0">
                          <a:solidFill>
                            <a:srgbClr val="92D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Naudotas geros būklės telefonas</a:t>
                      </a:r>
                      <a:br>
                        <a:rPr lang="lt-LT" sz="1400" kern="0" dirty="0">
                          <a:solidFill>
                            <a:srgbClr val="92D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endParaRPr lang="lt-LT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1400" kern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Skrydis dviem dienoms į Italiją</a:t>
                      </a:r>
                      <a:endParaRPr lang="lt-LT" sz="140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1400" kern="0" dirty="0">
                          <a:solidFill>
                            <a:srgbClr val="92D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Hibridinis automobilis</a:t>
                      </a:r>
                      <a:endParaRPr lang="lt-LT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2795976"/>
                  </a:ext>
                </a:extLst>
              </a:tr>
              <a:tr h="5878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1400" kern="0" dirty="0">
                          <a:solidFill>
                            <a:srgbClr val="92D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Mokymasis groti gitara</a:t>
                      </a:r>
                      <a:endParaRPr lang="lt-LT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1400" kern="0" dirty="0">
                          <a:solidFill>
                            <a:srgbClr val="92D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Stilingi batai iš „</a:t>
                      </a:r>
                      <a:r>
                        <a:rPr lang="lt-LT" sz="1400" kern="0" dirty="0" err="1">
                          <a:solidFill>
                            <a:srgbClr val="92D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Vinted</a:t>
                      </a:r>
                      <a:r>
                        <a:rPr lang="lt-LT" sz="1400" kern="0" dirty="0">
                          <a:solidFill>
                            <a:srgbClr val="92D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“</a:t>
                      </a:r>
                      <a:endParaRPr lang="lt-LT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1400" kern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Greito maisto kompleksas su daug vienkartinių indų</a:t>
                      </a:r>
                      <a:endParaRPr lang="lt-LT" sz="140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1400" kern="0">
                          <a:solidFill>
                            <a:srgbClr val="92D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Daugkartinis maišelis</a:t>
                      </a:r>
                      <a:endParaRPr lang="lt-LT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3729977"/>
                  </a:ext>
                </a:extLst>
              </a:tr>
              <a:tr h="7951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1400" kern="0">
                          <a:solidFill>
                            <a:srgbClr val="92D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Įkraunamų elementų rinkinys</a:t>
                      </a:r>
                      <a:endParaRPr lang="lt-LT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1400" kern="0">
                          <a:solidFill>
                            <a:srgbClr val="92D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Vandens gertuvė</a:t>
                      </a:r>
                      <a:endParaRPr lang="lt-LT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1400" kern="0">
                          <a:solidFill>
                            <a:srgbClr val="92D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Sporto klubo abonementas</a:t>
                      </a:r>
                      <a:endParaRPr lang="lt-LT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1400" kern="0">
                          <a:solidFill>
                            <a:srgbClr val="92D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Naudota jums įdomi knyga</a:t>
                      </a:r>
                      <a:endParaRPr lang="lt-LT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4600084"/>
                  </a:ext>
                </a:extLst>
              </a:tr>
              <a:tr h="3957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1400" kern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Plastikinis maišelis</a:t>
                      </a:r>
                      <a:endParaRPr lang="lt-LT" sz="140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1400" kern="0">
                          <a:solidFill>
                            <a:srgbClr val="92D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Lietuviški obuoliai</a:t>
                      </a:r>
                      <a:endParaRPr lang="lt-LT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1400" kern="0">
                          <a:solidFill>
                            <a:srgbClr val="92D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Elektrinis paspirtukas</a:t>
                      </a:r>
                      <a:endParaRPr lang="lt-LT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1400" kern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Obuoliai iš Italijos</a:t>
                      </a:r>
                      <a:endParaRPr lang="lt-LT" sz="140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1603031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9D731CA0-E098-7344-70AF-4F6C764ED182}"/>
              </a:ext>
            </a:extLst>
          </p:cNvPr>
          <p:cNvSpPr txBox="1"/>
          <p:nvPr/>
        </p:nvSpPr>
        <p:spPr>
          <a:xfrm>
            <a:off x="808657" y="1551280"/>
            <a:ext cx="5687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Pasitikrinkite atsakymus.</a:t>
            </a:r>
          </a:p>
        </p:txBody>
      </p:sp>
    </p:spTree>
    <p:extLst>
      <p:ext uri="{BB962C8B-B14F-4D97-AF65-F5344CB8AC3E}">
        <p14:creationId xmlns:p14="http://schemas.microsoft.com/office/powerpoint/2010/main" val="14512474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99C823D-69FC-3334-4AEF-F7A1F359CD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7319" y="-130304"/>
            <a:ext cx="9215437" cy="2414956"/>
          </a:xfrm>
        </p:spPr>
        <p:txBody>
          <a:bodyPr>
            <a:normAutofit/>
          </a:bodyPr>
          <a:lstStyle/>
          <a:p>
            <a:r>
              <a:rPr lang="en-GB" sz="2000" b="1" dirty="0"/>
              <a:t>Kas </a:t>
            </a:r>
            <a:r>
              <a:rPr lang="en-GB" sz="2000" b="1" dirty="0" err="1"/>
              <a:t>yra</a:t>
            </a:r>
            <a:r>
              <a:rPr lang="en-GB" sz="2000" b="1" dirty="0"/>
              <a:t> "</a:t>
            </a:r>
            <a:r>
              <a:rPr lang="en-GB" sz="2000" b="1" dirty="0" err="1"/>
              <a:t>anglies</a:t>
            </a:r>
            <a:r>
              <a:rPr lang="en-GB" sz="2000" b="1" dirty="0"/>
              <a:t> </a:t>
            </a:r>
            <a:r>
              <a:rPr lang="en-GB" sz="2000" b="1" dirty="0" err="1"/>
              <a:t>pėdsakas</a:t>
            </a:r>
            <a:r>
              <a:rPr lang="en-GB" sz="2000" b="1" dirty="0"/>
              <a:t>"?</a:t>
            </a:r>
            <a:r>
              <a:rPr lang="lt-LT" sz="2000" b="1" dirty="0"/>
              <a:t> </a:t>
            </a:r>
            <a:br>
              <a:rPr lang="en-GB" sz="2000" b="1" dirty="0"/>
            </a:br>
            <a:endParaRPr lang="lt-LT" sz="2000" dirty="0"/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5906F430-9DF2-52CB-E660-AE248D62D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7319" y="2439884"/>
            <a:ext cx="3695616" cy="734565"/>
          </a:xfrm>
        </p:spPr>
        <p:txBody>
          <a:bodyPr>
            <a:noAutofit/>
          </a:bodyPr>
          <a:lstStyle/>
          <a:p>
            <a:r>
              <a:rPr lang="en-US" sz="1200" dirty="0"/>
              <a:t>• </a:t>
            </a:r>
            <a:r>
              <a:rPr lang="en-US" sz="1200" dirty="0" err="1"/>
              <a:t>Anglies</a:t>
            </a:r>
            <a:r>
              <a:rPr lang="en-US" sz="1200" dirty="0"/>
              <a:t> </a:t>
            </a:r>
            <a:r>
              <a:rPr lang="en-US" sz="1200" dirty="0" err="1"/>
              <a:t>pėdsakas</a:t>
            </a:r>
            <a:r>
              <a:rPr lang="en-US" sz="1200" dirty="0"/>
              <a:t> </a:t>
            </a:r>
            <a:r>
              <a:rPr lang="en-US" sz="1200" dirty="0" err="1"/>
              <a:t>yra</a:t>
            </a:r>
            <a:r>
              <a:rPr lang="en-US" sz="1200" dirty="0"/>
              <a:t> </a:t>
            </a:r>
            <a:r>
              <a:rPr lang="en-US" sz="1200" dirty="0" err="1"/>
              <a:t>visuminis</a:t>
            </a:r>
            <a:r>
              <a:rPr lang="en-US" sz="1200" dirty="0"/>
              <a:t> </a:t>
            </a:r>
            <a:r>
              <a:rPr lang="en-US" sz="1200" dirty="0" err="1"/>
              <a:t>kiekis</a:t>
            </a:r>
            <a:r>
              <a:rPr lang="en-US" sz="1200" dirty="0"/>
              <a:t> </a:t>
            </a:r>
            <a:r>
              <a:rPr lang="en-US" sz="1200" dirty="0" err="1"/>
              <a:t>šiltnamio</a:t>
            </a:r>
            <a:r>
              <a:rPr lang="en-US" sz="1200" dirty="0"/>
              <a:t> </a:t>
            </a:r>
            <a:r>
              <a:rPr lang="en-US" sz="1200" dirty="0" err="1"/>
              <a:t>dujų</a:t>
            </a:r>
            <a:r>
              <a:rPr lang="en-US" sz="1200" dirty="0"/>
              <a:t> (</a:t>
            </a:r>
            <a:r>
              <a:rPr lang="en-US" sz="1200" dirty="0" err="1"/>
              <a:t>įskaitant</a:t>
            </a:r>
            <a:r>
              <a:rPr lang="en-US" sz="1200" dirty="0"/>
              <a:t> </a:t>
            </a:r>
            <a:r>
              <a:rPr lang="en-US" sz="1200" dirty="0" err="1"/>
              <a:t>anglies</a:t>
            </a:r>
            <a:r>
              <a:rPr lang="en-US" sz="1200" dirty="0"/>
              <a:t> </a:t>
            </a:r>
            <a:r>
              <a:rPr lang="en-US" sz="1200" dirty="0" err="1"/>
              <a:t>dioksidą</a:t>
            </a:r>
            <a:r>
              <a:rPr lang="en-US" sz="1200" dirty="0"/>
              <a:t> </a:t>
            </a:r>
            <a:r>
              <a:rPr lang="en-US" sz="1200" dirty="0" err="1"/>
              <a:t>ir</a:t>
            </a:r>
            <a:r>
              <a:rPr lang="en-US" sz="1200" dirty="0"/>
              <a:t> </a:t>
            </a:r>
            <a:r>
              <a:rPr lang="en-US" sz="1200" dirty="0" err="1"/>
              <a:t>metaną</a:t>
            </a:r>
            <a:r>
              <a:rPr lang="en-US" sz="1200" dirty="0"/>
              <a:t>) </a:t>
            </a:r>
            <a:r>
              <a:rPr lang="en-US" sz="1200" dirty="0" err="1"/>
              <a:t>kuris</a:t>
            </a:r>
            <a:r>
              <a:rPr lang="en-US" sz="1200" dirty="0"/>
              <a:t> </a:t>
            </a:r>
            <a:r>
              <a:rPr lang="en-US" sz="1200" dirty="0" err="1"/>
              <a:t>išsiskiria</a:t>
            </a:r>
            <a:r>
              <a:rPr lang="en-US" sz="1200" dirty="0"/>
              <a:t> </a:t>
            </a:r>
            <a:r>
              <a:rPr lang="lt-LT" sz="1200" dirty="0"/>
              <a:t>dėl mūsų vartojimo</a:t>
            </a:r>
            <a:r>
              <a:rPr lang="en-US" sz="1200" dirty="0"/>
              <a:t>.</a:t>
            </a:r>
            <a:r>
              <a:rPr lang="lt-LT" sz="1200" dirty="0"/>
              <a:t> Sunaudojame daug energijos, kuri pagaminama iš iškastinio kuro, o tai padidina CO2 kiekį ir išbalansuoja natūralų gamtos CO2 ciklą.</a:t>
            </a:r>
            <a:br>
              <a:rPr lang="en-US" sz="1200" dirty="0"/>
            </a:br>
            <a:endParaRPr lang="lt-LT" sz="1200" dirty="0"/>
          </a:p>
          <a:p>
            <a:r>
              <a:rPr lang="en-US" sz="1200" dirty="0"/>
              <a:t>• Vidutinis </a:t>
            </a:r>
            <a:r>
              <a:rPr lang="en-US" sz="1200" dirty="0" err="1"/>
              <a:t>anglies</a:t>
            </a:r>
            <a:r>
              <a:rPr lang="en-US" sz="1200" dirty="0"/>
              <a:t> </a:t>
            </a:r>
            <a:r>
              <a:rPr lang="en-US" sz="1200" dirty="0" err="1"/>
              <a:t>pėdsakas</a:t>
            </a:r>
            <a:r>
              <a:rPr lang="en-US" sz="1200" dirty="0"/>
              <a:t> </a:t>
            </a:r>
            <a:r>
              <a:rPr lang="en-US" sz="1200" dirty="0" err="1"/>
              <a:t>žmogui</a:t>
            </a:r>
            <a:r>
              <a:rPr lang="en-US" sz="1200" dirty="0"/>
              <a:t> JAV </a:t>
            </a:r>
            <a:r>
              <a:rPr lang="en-US" sz="1200" dirty="0" err="1"/>
              <a:t>yra</a:t>
            </a:r>
            <a:r>
              <a:rPr lang="en-US" sz="1200" dirty="0"/>
              <a:t> 16 </a:t>
            </a:r>
            <a:r>
              <a:rPr lang="en-US" sz="1200" dirty="0" err="1"/>
              <a:t>tonų</a:t>
            </a:r>
            <a:r>
              <a:rPr lang="en-US" sz="1200" dirty="0"/>
              <a:t>, tai </a:t>
            </a:r>
            <a:r>
              <a:rPr lang="en-US" sz="1200" dirty="0" err="1"/>
              <a:t>yra</a:t>
            </a:r>
            <a:r>
              <a:rPr lang="en-US" sz="1200" dirty="0"/>
              <a:t> </a:t>
            </a:r>
            <a:r>
              <a:rPr lang="en-US" sz="1200" dirty="0" err="1"/>
              <a:t>didžiausia</a:t>
            </a:r>
            <a:r>
              <a:rPr lang="en-US" sz="1200" dirty="0"/>
              <a:t> norma </a:t>
            </a:r>
            <a:r>
              <a:rPr lang="en-US" sz="1200" dirty="0" err="1"/>
              <a:t>pasaulio</a:t>
            </a:r>
            <a:r>
              <a:rPr lang="en-US" sz="1200" dirty="0"/>
              <a:t> </a:t>
            </a:r>
            <a:r>
              <a:rPr lang="en-US" sz="1200" dirty="0" err="1"/>
              <a:t>mastu</a:t>
            </a:r>
            <a:r>
              <a:rPr lang="en-US" sz="1200" dirty="0"/>
              <a:t>. </a:t>
            </a:r>
            <a:r>
              <a:rPr lang="en-US" sz="1200" dirty="0" err="1"/>
              <a:t>Globaliai</a:t>
            </a:r>
            <a:r>
              <a:rPr lang="en-US" sz="1200" dirty="0"/>
              <a:t> </a:t>
            </a:r>
            <a:r>
              <a:rPr lang="en-US" sz="1200" dirty="0" err="1"/>
              <a:t>anglies</a:t>
            </a:r>
            <a:r>
              <a:rPr lang="en-US" sz="1200" dirty="0"/>
              <a:t> </a:t>
            </a:r>
            <a:r>
              <a:rPr lang="en-US" sz="1200" dirty="0" err="1"/>
              <a:t>pėdsako</a:t>
            </a:r>
            <a:r>
              <a:rPr lang="en-US" sz="1200" dirty="0"/>
              <a:t> </a:t>
            </a:r>
            <a:r>
              <a:rPr lang="en-US" sz="1200" dirty="0" err="1"/>
              <a:t>vidurkis</a:t>
            </a:r>
            <a:r>
              <a:rPr lang="en-US" sz="1200" dirty="0"/>
              <a:t> </a:t>
            </a:r>
            <a:r>
              <a:rPr lang="en-US" sz="1200" dirty="0" err="1"/>
              <a:t>yra</a:t>
            </a:r>
            <a:r>
              <a:rPr lang="en-US" sz="1200" dirty="0"/>
              <a:t> </a:t>
            </a:r>
            <a:r>
              <a:rPr lang="en-US" sz="1200" dirty="0" err="1"/>
              <a:t>netoli</a:t>
            </a:r>
            <a:r>
              <a:rPr lang="en-US" sz="1200" dirty="0"/>
              <a:t> 4 </a:t>
            </a:r>
            <a:r>
              <a:rPr lang="en-US" sz="1200" dirty="0" err="1"/>
              <a:t>tonų</a:t>
            </a:r>
            <a:r>
              <a:rPr lang="en-US" sz="1200" dirty="0"/>
              <a:t>. </a:t>
            </a:r>
            <a:r>
              <a:rPr lang="en-US" sz="1200" dirty="0" err="1"/>
              <a:t>Idealiu</a:t>
            </a:r>
            <a:r>
              <a:rPr lang="en-US" sz="1200" dirty="0"/>
              <a:t> </a:t>
            </a:r>
            <a:r>
              <a:rPr lang="en-US" sz="1200" dirty="0" err="1"/>
              <a:t>atveju</a:t>
            </a:r>
            <a:r>
              <a:rPr lang="en-US" sz="1200" dirty="0"/>
              <a:t> </a:t>
            </a:r>
            <a:r>
              <a:rPr lang="en-US" sz="1200" dirty="0" err="1"/>
              <a:t>siekiant</a:t>
            </a:r>
            <a:r>
              <a:rPr lang="en-US" sz="1200" dirty="0"/>
              <a:t> </a:t>
            </a:r>
            <a:r>
              <a:rPr lang="en-US" sz="1200" dirty="0" err="1"/>
              <a:t>išvengti</a:t>
            </a:r>
            <a:r>
              <a:rPr lang="en-US" sz="1200" dirty="0"/>
              <a:t> 2 </a:t>
            </a:r>
            <a:r>
              <a:rPr lang="en-US" sz="1200" dirty="0" err="1"/>
              <a:t>laipsnių</a:t>
            </a:r>
            <a:r>
              <a:rPr lang="en-US" sz="1200" dirty="0"/>
              <a:t> </a:t>
            </a:r>
            <a:r>
              <a:rPr lang="en-US" sz="1200" dirty="0" err="1"/>
              <a:t>temperatūros</a:t>
            </a:r>
            <a:r>
              <a:rPr lang="en-US" sz="1200" dirty="0"/>
              <a:t> </a:t>
            </a:r>
            <a:r>
              <a:rPr lang="en-US" sz="1200" dirty="0" err="1"/>
              <a:t>pakilimo</a:t>
            </a:r>
            <a:r>
              <a:rPr lang="en-US" sz="1200" dirty="0"/>
              <a:t> </a:t>
            </a:r>
            <a:r>
              <a:rPr lang="en-US" sz="1200" dirty="0" err="1"/>
              <a:t>pasaulyje</a:t>
            </a:r>
            <a:r>
              <a:rPr lang="en-US" sz="1200" dirty="0"/>
              <a:t>,  </a:t>
            </a:r>
            <a:r>
              <a:rPr lang="en-US" sz="1200" dirty="0" err="1"/>
              <a:t>iki</a:t>
            </a:r>
            <a:r>
              <a:rPr lang="en-US" sz="1200" dirty="0"/>
              <a:t> 2050 m. </a:t>
            </a:r>
            <a:r>
              <a:rPr lang="en-US" sz="1200" dirty="0" err="1"/>
              <a:t>globalinis</a:t>
            </a:r>
            <a:r>
              <a:rPr lang="en-US" sz="1200" dirty="0"/>
              <a:t> </a:t>
            </a:r>
            <a:r>
              <a:rPr lang="en-US" sz="1200" dirty="0" err="1"/>
              <a:t>anglies</a:t>
            </a:r>
            <a:r>
              <a:rPr lang="en-US" sz="1200" dirty="0"/>
              <a:t> </a:t>
            </a:r>
            <a:r>
              <a:rPr lang="en-US" sz="1200" dirty="0" err="1"/>
              <a:t>pėdsako</a:t>
            </a:r>
            <a:r>
              <a:rPr lang="en-US" sz="1200" dirty="0"/>
              <a:t> </a:t>
            </a:r>
            <a:r>
              <a:rPr lang="en-US" sz="1200" dirty="0" err="1"/>
              <a:t>vidurkis</a:t>
            </a:r>
            <a:r>
              <a:rPr lang="en-US" sz="1200" dirty="0"/>
              <a:t> per </a:t>
            </a:r>
            <a:r>
              <a:rPr lang="en-US" sz="1200" dirty="0" err="1"/>
              <a:t>metus</a:t>
            </a:r>
            <a:r>
              <a:rPr lang="en-US" sz="1200" dirty="0"/>
              <a:t> </a:t>
            </a:r>
            <a:r>
              <a:rPr lang="en-US" sz="1200" dirty="0" err="1"/>
              <a:t>turėtų</a:t>
            </a:r>
            <a:r>
              <a:rPr lang="en-US" sz="1200" dirty="0"/>
              <a:t> </a:t>
            </a:r>
            <a:r>
              <a:rPr lang="en-US" sz="1200" dirty="0" err="1"/>
              <a:t>nukristi</a:t>
            </a:r>
            <a:r>
              <a:rPr lang="en-US" sz="1200" dirty="0"/>
              <a:t> </a:t>
            </a:r>
            <a:r>
              <a:rPr lang="en-US" sz="1200" dirty="0" err="1"/>
              <a:t>iki</a:t>
            </a:r>
            <a:r>
              <a:rPr lang="en-US" sz="1200" dirty="0"/>
              <a:t> 2 </a:t>
            </a:r>
            <a:r>
              <a:rPr lang="en-US" sz="1200" dirty="0" err="1"/>
              <a:t>tonų</a:t>
            </a:r>
            <a:r>
              <a:rPr lang="en-US" sz="1200" dirty="0"/>
              <a:t>.</a:t>
            </a:r>
            <a:br>
              <a:rPr lang="en-US" sz="1200" dirty="0"/>
            </a:br>
            <a:endParaRPr lang="en-US" sz="1200" dirty="0"/>
          </a:p>
          <a:p>
            <a:endParaRPr lang="lt-LT" sz="1100" dirty="0"/>
          </a:p>
        </p:txBody>
      </p:sp>
      <p:sp>
        <p:nvSpPr>
          <p:cNvPr id="4" name="Antrinis pavadinimas 2">
            <a:extLst>
              <a:ext uri="{FF2B5EF4-FFF2-40B4-BE49-F238E27FC236}">
                <a16:creationId xmlns:a16="http://schemas.microsoft.com/office/drawing/2014/main" id="{129B6AEB-C9B0-D3D4-0C9A-EC536C12C353}"/>
              </a:ext>
            </a:extLst>
          </p:cNvPr>
          <p:cNvSpPr txBox="1">
            <a:spLocks/>
          </p:cNvSpPr>
          <p:nvPr/>
        </p:nvSpPr>
        <p:spPr>
          <a:xfrm>
            <a:off x="5215606" y="1964872"/>
            <a:ext cx="3483069" cy="7345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797345" rtl="0" eaLnBrk="1" latinLnBrk="0" hangingPunct="1">
              <a:lnSpc>
                <a:spcPct val="100000"/>
              </a:lnSpc>
              <a:spcBef>
                <a:spcPts val="872"/>
              </a:spcBef>
              <a:buFont typeface="Arial" panose="020B0604020202020204" pitchFamily="34" charset="0"/>
              <a:buNone/>
              <a:defRPr sz="2441" kern="1200" spc="-87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98673" indent="0" algn="ctr" defTabSz="797345" rtl="0" eaLnBrk="1" latinLnBrk="0" hangingPunct="1">
              <a:lnSpc>
                <a:spcPct val="100000"/>
              </a:lnSpc>
              <a:spcBef>
                <a:spcPts val="436"/>
              </a:spcBef>
              <a:buFont typeface="Arial" panose="020B0604020202020204" pitchFamily="34" charset="0"/>
              <a:buNone/>
              <a:defRPr sz="1744" kern="1200" spc="-87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797345" indent="0" algn="ctr" defTabSz="797345" rtl="0" eaLnBrk="1" latinLnBrk="0" hangingPunct="1">
              <a:lnSpc>
                <a:spcPct val="100000"/>
              </a:lnSpc>
              <a:spcBef>
                <a:spcPts val="436"/>
              </a:spcBef>
              <a:buFont typeface="Arial" panose="020B0604020202020204" pitchFamily="34" charset="0"/>
              <a:buNone/>
              <a:defRPr sz="1569" kern="1200" spc="-87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196017" indent="0" algn="ctr" defTabSz="797345" rtl="0" eaLnBrk="1" latinLnBrk="0" hangingPunct="1">
              <a:lnSpc>
                <a:spcPct val="100000"/>
              </a:lnSpc>
              <a:spcBef>
                <a:spcPts val="436"/>
              </a:spcBef>
              <a:buFont typeface="Arial" panose="020B0604020202020204" pitchFamily="34" charset="0"/>
              <a:buNone/>
              <a:defRPr sz="1395" kern="1200" spc="-87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594690" indent="0" algn="ctr" defTabSz="797345" rtl="0" eaLnBrk="1" latinLnBrk="0" hangingPunct="1">
              <a:lnSpc>
                <a:spcPct val="100000"/>
              </a:lnSpc>
              <a:spcBef>
                <a:spcPts val="436"/>
              </a:spcBef>
              <a:buFont typeface="Arial" panose="020B0604020202020204" pitchFamily="34" charset="0"/>
              <a:buNone/>
              <a:defRPr sz="1395" kern="1200" spc="-87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993362" indent="0" algn="ctr" defTabSz="797345" rtl="0" eaLnBrk="1" latinLnBrk="0" hangingPunct="1">
              <a:lnSpc>
                <a:spcPct val="90000"/>
              </a:lnSpc>
              <a:spcBef>
                <a:spcPts val="436"/>
              </a:spcBef>
              <a:buFont typeface="Arial" panose="020B0604020202020204" pitchFamily="34" charset="0"/>
              <a:buNone/>
              <a:defRPr sz="13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92034" indent="0" algn="ctr" defTabSz="797345" rtl="0" eaLnBrk="1" latinLnBrk="0" hangingPunct="1">
              <a:lnSpc>
                <a:spcPct val="90000"/>
              </a:lnSpc>
              <a:spcBef>
                <a:spcPts val="436"/>
              </a:spcBef>
              <a:buFont typeface="Arial" panose="020B0604020202020204" pitchFamily="34" charset="0"/>
              <a:buNone/>
              <a:defRPr sz="13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90705" indent="0" algn="ctr" defTabSz="797345" rtl="0" eaLnBrk="1" latinLnBrk="0" hangingPunct="1">
              <a:lnSpc>
                <a:spcPct val="90000"/>
              </a:lnSpc>
              <a:spcBef>
                <a:spcPts val="436"/>
              </a:spcBef>
              <a:buFont typeface="Arial" panose="020B0604020202020204" pitchFamily="34" charset="0"/>
              <a:buNone/>
              <a:defRPr sz="13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89378" indent="0" algn="ctr" defTabSz="797345" rtl="0" eaLnBrk="1" latinLnBrk="0" hangingPunct="1">
              <a:lnSpc>
                <a:spcPct val="90000"/>
              </a:lnSpc>
              <a:spcBef>
                <a:spcPts val="436"/>
              </a:spcBef>
              <a:buFont typeface="Arial" panose="020B0604020202020204" pitchFamily="34" charset="0"/>
              <a:buNone/>
              <a:defRPr sz="13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br>
              <a:rPr lang="en-US" sz="1200" dirty="0"/>
            </a:br>
            <a:endParaRPr lang="en-US" sz="1200" dirty="0"/>
          </a:p>
          <a:p>
            <a:pPr algn="just"/>
            <a:r>
              <a:rPr lang="en-US" sz="1200" dirty="0"/>
              <a:t>• </a:t>
            </a:r>
            <a:r>
              <a:rPr lang="en-US" sz="1200" dirty="0" err="1"/>
              <a:t>Individualus</a:t>
            </a:r>
            <a:r>
              <a:rPr lang="en-US" sz="1200" dirty="0"/>
              <a:t> </a:t>
            </a:r>
            <a:r>
              <a:rPr lang="en-US" sz="1200" dirty="0" err="1"/>
              <a:t>anglies</a:t>
            </a:r>
            <a:r>
              <a:rPr lang="en-US" sz="1200" dirty="0"/>
              <a:t> </a:t>
            </a:r>
            <a:r>
              <a:rPr lang="en-US" sz="1200" dirty="0" err="1"/>
              <a:t>pėdsako</a:t>
            </a:r>
            <a:r>
              <a:rPr lang="en-US" sz="1200" dirty="0"/>
              <a:t> </a:t>
            </a:r>
            <a:r>
              <a:rPr lang="en-US" sz="1200" dirty="0" err="1"/>
              <a:t>sumažinimas</a:t>
            </a:r>
            <a:r>
              <a:rPr lang="en-US" sz="1200" dirty="0"/>
              <a:t> </a:t>
            </a:r>
            <a:r>
              <a:rPr lang="en-US" sz="1200" dirty="0" err="1"/>
              <a:t>nuo</a:t>
            </a:r>
            <a:r>
              <a:rPr lang="en-US" sz="1200" dirty="0"/>
              <a:t> 16 </a:t>
            </a:r>
            <a:r>
              <a:rPr lang="en-US" sz="1200" dirty="0" err="1"/>
              <a:t>iki</a:t>
            </a:r>
            <a:r>
              <a:rPr lang="en-US" sz="1200" dirty="0"/>
              <a:t> 2 </a:t>
            </a:r>
            <a:r>
              <a:rPr lang="en-US" sz="1200" dirty="0" err="1"/>
              <a:t>tonų</a:t>
            </a:r>
            <a:r>
              <a:rPr lang="en-US" sz="1200" dirty="0"/>
              <a:t> </a:t>
            </a:r>
            <a:r>
              <a:rPr lang="en-US" sz="1200" dirty="0" err="1"/>
              <a:t>negali</a:t>
            </a:r>
            <a:r>
              <a:rPr lang="en-US" sz="1200" dirty="0"/>
              <a:t> </a:t>
            </a:r>
            <a:r>
              <a:rPr lang="en-US" sz="1200" dirty="0" err="1"/>
              <a:t>įvykti</a:t>
            </a:r>
            <a:r>
              <a:rPr lang="en-US" sz="1200" dirty="0"/>
              <a:t> per </a:t>
            </a:r>
            <a:r>
              <a:rPr lang="en-US" sz="1200" dirty="0" err="1"/>
              <a:t>naktį</a:t>
            </a:r>
            <a:r>
              <a:rPr lang="en-US" sz="1200" dirty="0"/>
              <a:t>. </a:t>
            </a:r>
            <a:r>
              <a:rPr lang="en-US" sz="1200" dirty="0" err="1"/>
              <a:t>Mažus</a:t>
            </a:r>
            <a:r>
              <a:rPr lang="en-US" sz="1200" dirty="0"/>
              <a:t> </a:t>
            </a:r>
            <a:r>
              <a:rPr lang="en-US" sz="1200" dirty="0" err="1"/>
              <a:t>pokyčius</a:t>
            </a:r>
            <a:r>
              <a:rPr lang="en-US" sz="1200" dirty="0"/>
              <a:t> </a:t>
            </a:r>
            <a:r>
              <a:rPr lang="en-US" sz="1200" dirty="0" err="1"/>
              <a:t>turėtume</a:t>
            </a:r>
            <a:r>
              <a:rPr lang="en-US" sz="1200" dirty="0"/>
              <a:t> </a:t>
            </a:r>
            <a:r>
              <a:rPr lang="en-US" sz="1200" dirty="0" err="1"/>
              <a:t>daryti</a:t>
            </a:r>
            <a:r>
              <a:rPr lang="en-US" sz="1200" dirty="0"/>
              <a:t> </a:t>
            </a:r>
            <a:r>
              <a:rPr lang="en-US" sz="1200" dirty="0" err="1"/>
              <a:t>kasdien</a:t>
            </a:r>
            <a:r>
              <a:rPr lang="en-US" sz="1200" dirty="0"/>
              <a:t>, </a:t>
            </a:r>
            <a:r>
              <a:rPr lang="en-US" sz="1200" dirty="0" err="1"/>
              <a:t>pvz</a:t>
            </a:r>
            <a:r>
              <a:rPr lang="en-US" sz="1200" dirty="0"/>
              <a:t>. </a:t>
            </a:r>
            <a:r>
              <a:rPr lang="en-US" sz="1200" dirty="0" err="1"/>
              <a:t>dėti</a:t>
            </a:r>
            <a:r>
              <a:rPr lang="en-US" sz="1200" dirty="0"/>
              <a:t> </a:t>
            </a:r>
            <a:r>
              <a:rPr lang="en-US" sz="1200" dirty="0" err="1"/>
              <a:t>pastangas</a:t>
            </a:r>
            <a:r>
              <a:rPr lang="en-US" sz="1200" dirty="0"/>
              <a:t> </a:t>
            </a:r>
            <a:r>
              <a:rPr lang="en-US" sz="1200" dirty="0" err="1"/>
              <a:t>valgyti</a:t>
            </a:r>
            <a:r>
              <a:rPr lang="en-US" sz="1200" dirty="0"/>
              <a:t> </a:t>
            </a:r>
            <a:r>
              <a:rPr lang="en-US" sz="1200" dirty="0" err="1"/>
              <a:t>mažiau</a:t>
            </a:r>
            <a:r>
              <a:rPr lang="en-US" sz="1200" dirty="0"/>
              <a:t> </a:t>
            </a:r>
            <a:r>
              <a:rPr lang="en-US" sz="1200" dirty="0" err="1"/>
              <a:t>mėsos</a:t>
            </a:r>
            <a:r>
              <a:rPr lang="en-US" sz="1200" dirty="0"/>
              <a:t>, </a:t>
            </a:r>
            <a:r>
              <a:rPr lang="en-US" sz="1200" dirty="0" err="1"/>
              <a:t>rinktis</a:t>
            </a:r>
            <a:r>
              <a:rPr lang="en-US" sz="1200" dirty="0"/>
              <a:t> </a:t>
            </a:r>
            <a:r>
              <a:rPr lang="en-US" sz="1200" dirty="0" err="1"/>
              <a:t>mažiau</a:t>
            </a:r>
            <a:r>
              <a:rPr lang="en-US" sz="1200" dirty="0"/>
              <a:t> </a:t>
            </a:r>
            <a:r>
              <a:rPr lang="en-US" sz="1200" dirty="0" err="1"/>
              <a:t>jungiamųjų</a:t>
            </a:r>
            <a:r>
              <a:rPr lang="en-US" sz="1200" dirty="0"/>
              <a:t> </a:t>
            </a:r>
            <a:r>
              <a:rPr lang="en-US" sz="1200" dirty="0" err="1"/>
              <a:t>skrydžių</a:t>
            </a:r>
            <a:r>
              <a:rPr lang="en-US" sz="1200" dirty="0"/>
              <a:t>, </a:t>
            </a:r>
            <a:r>
              <a:rPr lang="en-US" sz="1200" dirty="0" err="1"/>
              <a:t>džiovinti</a:t>
            </a:r>
            <a:r>
              <a:rPr lang="en-US" sz="1200" dirty="0"/>
              <a:t> </a:t>
            </a:r>
            <a:r>
              <a:rPr lang="en-US" sz="1200" dirty="0" err="1"/>
              <a:t>drabužius</a:t>
            </a:r>
            <a:r>
              <a:rPr lang="en-US" sz="1200" dirty="0"/>
              <a:t> „ant </a:t>
            </a:r>
            <a:r>
              <a:rPr lang="en-US" sz="1200" dirty="0" err="1"/>
              <a:t>virvės</a:t>
            </a:r>
            <a:r>
              <a:rPr lang="en-US" sz="1200" dirty="0"/>
              <a:t>“ (ne </a:t>
            </a:r>
            <a:r>
              <a:rPr lang="en-US" sz="1200" dirty="0" err="1"/>
              <a:t>automatinėje</a:t>
            </a:r>
            <a:r>
              <a:rPr lang="en-US" sz="1200" dirty="0"/>
              <a:t> </a:t>
            </a:r>
            <a:r>
              <a:rPr lang="en-US" sz="1200" dirty="0" err="1"/>
              <a:t>džiovyklėje</a:t>
            </a:r>
            <a:r>
              <a:rPr lang="en-US" sz="1200" dirty="0"/>
              <a:t>). </a:t>
            </a:r>
            <a:r>
              <a:rPr lang="en-US" sz="1200" dirty="0" err="1"/>
              <a:t>Maži</a:t>
            </a:r>
            <a:r>
              <a:rPr lang="en-US" sz="1200" dirty="0"/>
              <a:t> </a:t>
            </a:r>
            <a:r>
              <a:rPr lang="en-US" sz="1200" dirty="0" err="1"/>
              <a:t>kasdienių</a:t>
            </a:r>
            <a:r>
              <a:rPr lang="en-US" sz="1200" dirty="0"/>
              <a:t> </a:t>
            </a:r>
            <a:r>
              <a:rPr lang="en-US" sz="1200" dirty="0" err="1"/>
              <a:t>veiksmų</a:t>
            </a:r>
            <a:r>
              <a:rPr lang="en-US" sz="1200" dirty="0"/>
              <a:t> </a:t>
            </a:r>
            <a:r>
              <a:rPr lang="en-US" sz="1200" dirty="0" err="1"/>
              <a:t>pokyčiai</a:t>
            </a:r>
            <a:r>
              <a:rPr lang="en-US" sz="1200" dirty="0"/>
              <a:t> leis </a:t>
            </a:r>
            <a:r>
              <a:rPr lang="en-US" sz="1200" dirty="0" err="1"/>
              <a:t>atsirasti</a:t>
            </a:r>
            <a:r>
              <a:rPr lang="en-US" sz="1200" dirty="0"/>
              <a:t> </a:t>
            </a:r>
            <a:r>
              <a:rPr lang="en-US" sz="1200" dirty="0" err="1"/>
              <a:t>dideliems</a:t>
            </a:r>
            <a:r>
              <a:rPr lang="en-US" sz="1200" dirty="0"/>
              <a:t> </a:t>
            </a:r>
            <a:r>
              <a:rPr lang="lt-LT" sz="1200" dirty="0"/>
              <a:t>pokyčiams</a:t>
            </a:r>
            <a:r>
              <a:rPr lang="en-US" sz="1200" dirty="0"/>
              <a:t>.</a:t>
            </a:r>
          </a:p>
          <a:p>
            <a:endParaRPr lang="lt-LT" sz="1100" dirty="0"/>
          </a:p>
        </p:txBody>
      </p:sp>
    </p:spTree>
    <p:extLst>
      <p:ext uri="{BB962C8B-B14F-4D97-AF65-F5344CB8AC3E}">
        <p14:creationId xmlns:p14="http://schemas.microsoft.com/office/powerpoint/2010/main" val="17529893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ntrinis pavadinimas 4">
            <a:extLst>
              <a:ext uri="{FF2B5EF4-FFF2-40B4-BE49-F238E27FC236}">
                <a16:creationId xmlns:a16="http://schemas.microsoft.com/office/drawing/2014/main" id="{5B1975C4-B8A3-7534-2DEC-F4AA31A99B9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814754" y="2419541"/>
            <a:ext cx="29616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t-LT" sz="1200" dirty="0"/>
              <a:t>31 proc. telefono baterijos energijos sąnaudų sunaudojama naršant socialiniuose tinkluose. Daugiausiai energijos sunaudojama naršant </a:t>
            </a:r>
            <a:r>
              <a:rPr lang="lt-LT" sz="1200" dirty="0" err="1"/>
              <a:t>TikTok</a:t>
            </a:r>
            <a:r>
              <a:rPr lang="lt-LT" sz="1200" dirty="0"/>
              <a:t> programėlėje, antroje vietoje – Twitter, toliau eina Facebook ir Instagram.  Kalbant apie filmų ir </a:t>
            </a:r>
            <a:r>
              <a:rPr lang="lt-LT" sz="1200" dirty="0" err="1"/>
              <a:t>video</a:t>
            </a:r>
            <a:r>
              <a:rPr lang="lt-LT" sz="1200" dirty="0"/>
              <a:t> peržiūras, </a:t>
            </a:r>
            <a:r>
              <a:rPr lang="lt-LT" sz="1200" dirty="0" err="1"/>
              <a:t>Youtube</a:t>
            </a:r>
            <a:r>
              <a:rPr lang="lt-LT" sz="1200" dirty="0"/>
              <a:t>, </a:t>
            </a:r>
            <a:r>
              <a:rPr lang="lt-LT" sz="1200" dirty="0" err="1"/>
              <a:t>Netflix</a:t>
            </a:r>
            <a:r>
              <a:rPr lang="lt-LT" sz="1200" dirty="0"/>
              <a:t> ir </a:t>
            </a:r>
            <a:r>
              <a:rPr lang="lt-LT" sz="1200" dirty="0" err="1"/>
              <a:t>Spotify</a:t>
            </a:r>
            <a:r>
              <a:rPr lang="lt-LT" sz="1200" dirty="0"/>
              <a:t> sudaro 15 proc. telefono ekologinio pėdsako. </a:t>
            </a:r>
          </a:p>
        </p:txBody>
      </p:sp>
      <p:sp>
        <p:nvSpPr>
          <p:cNvPr id="2" name="Pavadinimas 1">
            <a:extLst>
              <a:ext uri="{FF2B5EF4-FFF2-40B4-BE49-F238E27FC236}">
                <a16:creationId xmlns:a16="http://schemas.microsoft.com/office/drawing/2014/main" id="{785ECA8D-C077-BDB1-DDDF-03617BF33E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4754" y="-19128"/>
            <a:ext cx="9215437" cy="2414956"/>
          </a:xfrm>
        </p:spPr>
        <p:txBody>
          <a:bodyPr>
            <a:normAutofit/>
          </a:bodyPr>
          <a:lstStyle/>
          <a:p>
            <a:r>
              <a:rPr lang="lt-LT" sz="2000" dirty="0"/>
              <a:t>Įdomus faktas</a:t>
            </a:r>
            <a:r>
              <a:rPr lang="lt-LT" sz="2000" b="1" dirty="0"/>
              <a:t> </a:t>
            </a:r>
            <a:br>
              <a:rPr lang="en-GB" sz="2000" b="1" dirty="0"/>
            </a:br>
            <a:endParaRPr lang="lt-LT" sz="2000" dirty="0"/>
          </a:p>
        </p:txBody>
      </p:sp>
      <p:sp>
        <p:nvSpPr>
          <p:cNvPr id="3" name="Antrinis pavadinimas 4">
            <a:extLst>
              <a:ext uri="{FF2B5EF4-FFF2-40B4-BE49-F238E27FC236}">
                <a16:creationId xmlns:a16="http://schemas.microsoft.com/office/drawing/2014/main" id="{511EB51A-7346-A5F0-ECE6-0A0D102DD8A1}"/>
              </a:ext>
            </a:extLst>
          </p:cNvPr>
          <p:cNvSpPr txBox="1">
            <a:spLocks/>
          </p:cNvSpPr>
          <p:nvPr/>
        </p:nvSpPr>
        <p:spPr>
          <a:xfrm>
            <a:off x="4370119" y="2416591"/>
            <a:ext cx="2961600" cy="1384995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797345" rtl="0" eaLnBrk="1" latinLnBrk="0" hangingPunct="1">
              <a:lnSpc>
                <a:spcPct val="100000"/>
              </a:lnSpc>
              <a:spcBef>
                <a:spcPts val="872"/>
              </a:spcBef>
              <a:buFont typeface="Arial" panose="020B0604020202020204" pitchFamily="34" charset="0"/>
              <a:buNone/>
              <a:defRPr sz="2441" kern="1200" spc="-87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98673" indent="0" algn="ctr" defTabSz="797345" rtl="0" eaLnBrk="1" latinLnBrk="0" hangingPunct="1">
              <a:lnSpc>
                <a:spcPct val="100000"/>
              </a:lnSpc>
              <a:spcBef>
                <a:spcPts val="436"/>
              </a:spcBef>
              <a:buFont typeface="Arial" panose="020B0604020202020204" pitchFamily="34" charset="0"/>
              <a:buNone/>
              <a:defRPr sz="1744" kern="1200" spc="-87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797345" indent="0" algn="ctr" defTabSz="797345" rtl="0" eaLnBrk="1" latinLnBrk="0" hangingPunct="1">
              <a:lnSpc>
                <a:spcPct val="100000"/>
              </a:lnSpc>
              <a:spcBef>
                <a:spcPts val="436"/>
              </a:spcBef>
              <a:buFont typeface="Arial" panose="020B0604020202020204" pitchFamily="34" charset="0"/>
              <a:buNone/>
              <a:defRPr sz="1569" kern="1200" spc="-87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196017" indent="0" algn="ctr" defTabSz="797345" rtl="0" eaLnBrk="1" latinLnBrk="0" hangingPunct="1">
              <a:lnSpc>
                <a:spcPct val="100000"/>
              </a:lnSpc>
              <a:spcBef>
                <a:spcPts val="436"/>
              </a:spcBef>
              <a:buFont typeface="Arial" panose="020B0604020202020204" pitchFamily="34" charset="0"/>
              <a:buNone/>
              <a:defRPr sz="1395" kern="1200" spc="-87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594690" indent="0" algn="ctr" defTabSz="797345" rtl="0" eaLnBrk="1" latinLnBrk="0" hangingPunct="1">
              <a:lnSpc>
                <a:spcPct val="100000"/>
              </a:lnSpc>
              <a:spcBef>
                <a:spcPts val="436"/>
              </a:spcBef>
              <a:buFont typeface="Arial" panose="020B0604020202020204" pitchFamily="34" charset="0"/>
              <a:buNone/>
              <a:defRPr sz="1395" kern="1200" spc="-87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993362" indent="0" algn="ctr" defTabSz="797345" rtl="0" eaLnBrk="1" latinLnBrk="0" hangingPunct="1">
              <a:lnSpc>
                <a:spcPct val="90000"/>
              </a:lnSpc>
              <a:spcBef>
                <a:spcPts val="436"/>
              </a:spcBef>
              <a:buFont typeface="Arial" panose="020B0604020202020204" pitchFamily="34" charset="0"/>
              <a:buNone/>
              <a:defRPr sz="13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92034" indent="0" algn="ctr" defTabSz="797345" rtl="0" eaLnBrk="1" latinLnBrk="0" hangingPunct="1">
              <a:lnSpc>
                <a:spcPct val="90000"/>
              </a:lnSpc>
              <a:spcBef>
                <a:spcPts val="436"/>
              </a:spcBef>
              <a:buFont typeface="Arial" panose="020B0604020202020204" pitchFamily="34" charset="0"/>
              <a:buNone/>
              <a:defRPr sz="13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90705" indent="0" algn="ctr" defTabSz="797345" rtl="0" eaLnBrk="1" latinLnBrk="0" hangingPunct="1">
              <a:lnSpc>
                <a:spcPct val="90000"/>
              </a:lnSpc>
              <a:spcBef>
                <a:spcPts val="436"/>
              </a:spcBef>
              <a:buFont typeface="Arial" panose="020B0604020202020204" pitchFamily="34" charset="0"/>
              <a:buNone/>
              <a:defRPr sz="13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89378" indent="0" algn="ctr" defTabSz="797345" rtl="0" eaLnBrk="1" latinLnBrk="0" hangingPunct="1">
              <a:lnSpc>
                <a:spcPct val="90000"/>
              </a:lnSpc>
              <a:spcBef>
                <a:spcPts val="436"/>
              </a:spcBef>
              <a:buFont typeface="Arial" panose="020B0604020202020204" pitchFamily="34" charset="0"/>
              <a:buNone/>
              <a:defRPr sz="13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1200" dirty="0" err="1"/>
              <a:t>East</a:t>
            </a:r>
            <a:r>
              <a:rPr lang="lt-LT" sz="1200" dirty="0"/>
              <a:t> </a:t>
            </a:r>
            <a:r>
              <a:rPr lang="lt-LT" sz="1200" dirty="0" err="1"/>
              <a:t>London</a:t>
            </a:r>
            <a:r>
              <a:rPr lang="lt-LT" sz="1200" dirty="0"/>
              <a:t> universiteto mokslininkas apskaičiavo, kad vien populiarios dainos klipo „</a:t>
            </a:r>
            <a:r>
              <a:rPr lang="lt-LT" sz="1200" dirty="0" err="1"/>
              <a:t>Despacito</a:t>
            </a:r>
            <a:r>
              <a:rPr lang="lt-LT" sz="1200" dirty="0"/>
              <a:t>“ peržiūros </a:t>
            </a:r>
            <a:r>
              <a:rPr lang="lt-LT" sz="1200" dirty="0" err="1"/>
              <a:t>Youtube</a:t>
            </a:r>
            <a:r>
              <a:rPr lang="lt-LT" sz="1200" dirty="0"/>
              <a:t> platformoje sukėlė 250 000 tonų CO2 emisijos, kas prilygsta Čado, Gvinėjos -Bisau, Somalio, Siera Leonės ir Centrinės Afrikos anglies dvideginio taršos kiekiui.</a:t>
            </a:r>
          </a:p>
        </p:txBody>
      </p:sp>
    </p:spTree>
    <p:extLst>
      <p:ext uri="{BB962C8B-B14F-4D97-AF65-F5344CB8AC3E}">
        <p14:creationId xmlns:p14="http://schemas.microsoft.com/office/powerpoint/2010/main" val="4292960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42DE5D6-91FD-0F0C-4418-31329C1DC3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5813" y="-422955"/>
            <a:ext cx="9215437" cy="2414956"/>
          </a:xfrm>
        </p:spPr>
        <p:txBody>
          <a:bodyPr>
            <a:normAutofit/>
          </a:bodyPr>
          <a:lstStyle/>
          <a:p>
            <a:r>
              <a:rPr lang="lt-LT" sz="2000" dirty="0" err="1"/>
              <a:t>Footprint</a:t>
            </a:r>
            <a:endParaRPr lang="lt-LT" sz="2000" dirty="0"/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8EED08B9-60C8-06F8-08DA-B26680BD20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5813" y="2121142"/>
            <a:ext cx="3216172" cy="1748217"/>
          </a:xfrm>
        </p:spPr>
        <p:txBody>
          <a:bodyPr>
            <a:noAutofit/>
          </a:bodyPr>
          <a:lstStyle/>
          <a:p>
            <a:r>
              <a:rPr lang="lt-LT" sz="1200" dirty="0"/>
              <a:t>Parsisiųskite iš Google </a:t>
            </a:r>
            <a:r>
              <a:rPr lang="lt-LT" sz="1200" dirty="0" err="1"/>
              <a:t>Play</a:t>
            </a:r>
            <a:r>
              <a:rPr lang="lt-LT" sz="1200" dirty="0"/>
              <a:t> arba Apple </a:t>
            </a:r>
            <a:r>
              <a:rPr lang="lt-LT" sz="1200" dirty="0" err="1"/>
              <a:t>App</a:t>
            </a:r>
            <a:r>
              <a:rPr lang="lt-LT" sz="1200" dirty="0"/>
              <a:t> </a:t>
            </a:r>
            <a:r>
              <a:rPr lang="lt-LT" sz="1200" dirty="0" err="1"/>
              <a:t>Store</a:t>
            </a:r>
            <a:r>
              <a:rPr lang="lt-LT" sz="1200" dirty="0"/>
              <a:t> programėlę </a:t>
            </a:r>
            <a:r>
              <a:rPr lang="lt-LT" sz="1200" dirty="0" err="1"/>
              <a:t>MyFootprint</a:t>
            </a:r>
            <a:r>
              <a:rPr lang="lt-LT" sz="1200" dirty="0"/>
              <a:t> SEB arba </a:t>
            </a:r>
            <a:r>
              <a:rPr lang="lt-LT" sz="1200" dirty="0" err="1"/>
              <a:t>Carbon</a:t>
            </a:r>
            <a:r>
              <a:rPr lang="lt-LT" sz="1200" dirty="0"/>
              <a:t> </a:t>
            </a:r>
            <a:r>
              <a:rPr lang="lt-LT" sz="1200" dirty="0" err="1"/>
              <a:t>Footprint</a:t>
            </a:r>
            <a:r>
              <a:rPr lang="lt-LT" sz="1200" dirty="0"/>
              <a:t> </a:t>
            </a:r>
            <a:r>
              <a:rPr lang="lt-LT" sz="1200" dirty="0" err="1"/>
              <a:t>Calculator</a:t>
            </a:r>
            <a:r>
              <a:rPr lang="lt-LT" sz="1200" dirty="0"/>
              <a:t> arba eikite į </a:t>
            </a:r>
            <a:br>
              <a:rPr lang="lt-LT" sz="1200" dirty="0"/>
            </a:br>
            <a:br>
              <a:rPr lang="lt-LT" sz="1200" dirty="0"/>
            </a:br>
            <a:r>
              <a:rPr lang="lt-LT" sz="1200" dirty="0"/>
              <a:t>www.carbonfootprint.com. </a:t>
            </a:r>
            <a:br>
              <a:rPr lang="lt-LT" sz="1200" dirty="0"/>
            </a:br>
            <a:br>
              <a:rPr lang="lt-LT" sz="1200" dirty="0"/>
            </a:br>
            <a:r>
              <a:rPr lang="lt-LT" sz="1200" dirty="0"/>
              <a:t>Atlikite nurodytas užduotis, apskaičiuokite savo išmetamo CO2 kiekį per metus, pasidalinkite rezultatais su grupe. Aptarkite ką būtų galima daryti norint sumažinti </a:t>
            </a:r>
            <a:br>
              <a:rPr lang="lt-LT" sz="1200" dirty="0"/>
            </a:br>
            <a:r>
              <a:rPr lang="lt-LT" sz="1200" dirty="0"/>
              <a:t>anglies pėdsaką.</a:t>
            </a:r>
            <a:br>
              <a:rPr lang="lt-LT" sz="1200" dirty="0"/>
            </a:br>
            <a:br>
              <a:rPr lang="lt-LT" sz="1200" dirty="0"/>
            </a:br>
            <a:r>
              <a:rPr lang="en-US" sz="1200" kern="1200" dirty="0">
                <a:cs typeface="Calibri"/>
              </a:rPr>
              <a:t>Vidutinis </a:t>
            </a:r>
            <a:r>
              <a:rPr lang="en-US" sz="1200" kern="1200" dirty="0" err="1">
                <a:cs typeface="Calibri"/>
              </a:rPr>
              <a:t>pėdsakas</a:t>
            </a:r>
            <a:r>
              <a:rPr lang="en-US" sz="1200" kern="1200" dirty="0">
                <a:cs typeface="Calibri"/>
              </a:rPr>
              <a:t> </a:t>
            </a:r>
            <a:r>
              <a:rPr lang="en-US" sz="1200" kern="1200" dirty="0" err="1">
                <a:cs typeface="Calibri"/>
              </a:rPr>
              <a:t>vienam</a:t>
            </a:r>
            <a:r>
              <a:rPr lang="en-US" sz="1200" kern="1200" dirty="0">
                <a:cs typeface="Calibri"/>
              </a:rPr>
              <a:t> </a:t>
            </a:r>
            <a:r>
              <a:rPr lang="en-US" sz="1200" kern="1200" dirty="0" err="1">
                <a:cs typeface="Calibri"/>
              </a:rPr>
              <a:t>žmogui</a:t>
            </a:r>
            <a:r>
              <a:rPr lang="en-US" sz="1200" kern="1200" dirty="0">
                <a:cs typeface="Calibri"/>
              </a:rPr>
              <a:t> </a:t>
            </a:r>
            <a:r>
              <a:rPr lang="en-US" sz="1200" kern="1200" dirty="0" err="1">
                <a:cs typeface="Calibri"/>
              </a:rPr>
              <a:t>Lietuvoje</a:t>
            </a:r>
            <a:r>
              <a:rPr lang="en-US" sz="1200" kern="1200" dirty="0">
                <a:cs typeface="Calibri"/>
              </a:rPr>
              <a:t> </a:t>
            </a:r>
            <a:r>
              <a:rPr lang="en-US" sz="1200" kern="1200" dirty="0" err="1">
                <a:cs typeface="Calibri"/>
              </a:rPr>
              <a:t>yra</a:t>
            </a:r>
            <a:r>
              <a:rPr lang="en-US" sz="1200" kern="1200" dirty="0">
                <a:cs typeface="Calibri"/>
              </a:rPr>
              <a:t> 4,14 </a:t>
            </a:r>
            <a:r>
              <a:rPr lang="en-US" sz="1200" kern="1200" dirty="0" err="1">
                <a:cs typeface="Calibri"/>
              </a:rPr>
              <a:t>tonų</a:t>
            </a:r>
            <a:r>
              <a:rPr lang="en-US" sz="1200" kern="1200" dirty="0">
                <a:cs typeface="Calibri"/>
              </a:rPr>
              <a:t>.</a:t>
            </a:r>
            <a:br>
              <a:rPr lang="en-US" sz="1200" kern="1200" dirty="0">
                <a:cs typeface="Calibri"/>
              </a:rPr>
            </a:br>
            <a:br>
              <a:rPr lang="lt-LT" sz="1200" kern="1200" dirty="0">
                <a:cs typeface="Calibri"/>
              </a:rPr>
            </a:br>
            <a:r>
              <a:rPr lang="en-US" sz="1200" kern="1200" dirty="0">
                <a:cs typeface="Calibri"/>
              </a:rPr>
              <a:t>Europos </a:t>
            </a:r>
            <a:r>
              <a:rPr lang="en-US" sz="1200" kern="1200" dirty="0" err="1">
                <a:cs typeface="Calibri"/>
              </a:rPr>
              <a:t>Sąjungos</a:t>
            </a:r>
            <a:r>
              <a:rPr lang="en-US" sz="1200" kern="1200" dirty="0">
                <a:cs typeface="Calibri"/>
              </a:rPr>
              <a:t> </a:t>
            </a:r>
            <a:r>
              <a:rPr lang="en-US" sz="1200" kern="1200" dirty="0" err="1">
                <a:cs typeface="Calibri"/>
              </a:rPr>
              <a:t>vidurkis</a:t>
            </a:r>
            <a:r>
              <a:rPr lang="en-US" sz="1200" kern="1200" dirty="0">
                <a:cs typeface="Calibri"/>
              </a:rPr>
              <a:t> </a:t>
            </a:r>
            <a:r>
              <a:rPr lang="en-US" sz="1200" kern="1200" dirty="0" err="1">
                <a:cs typeface="Calibri"/>
              </a:rPr>
              <a:t>yra</a:t>
            </a:r>
            <a:r>
              <a:rPr lang="en-US" sz="1200" kern="1200" dirty="0">
                <a:cs typeface="Calibri"/>
              </a:rPr>
              <a:t> </a:t>
            </a:r>
            <a:r>
              <a:rPr lang="en-US" sz="1200" kern="1200" dirty="0" err="1">
                <a:cs typeface="Calibri"/>
              </a:rPr>
              <a:t>apie</a:t>
            </a:r>
            <a:r>
              <a:rPr lang="en-US" sz="1200" kern="1200" dirty="0">
                <a:cs typeface="Calibri"/>
              </a:rPr>
              <a:t> 6,4 tonos.</a:t>
            </a:r>
          </a:p>
          <a:p>
            <a:r>
              <a:rPr lang="en-US" sz="1200" kern="1200" dirty="0" err="1">
                <a:cs typeface="Calibri"/>
              </a:rPr>
              <a:t>Pasaulio</a:t>
            </a:r>
            <a:r>
              <a:rPr lang="en-US" sz="1200" kern="1200" dirty="0">
                <a:cs typeface="Calibri"/>
              </a:rPr>
              <a:t> </a:t>
            </a:r>
            <a:r>
              <a:rPr lang="en-US" sz="1200" kern="1200" dirty="0" err="1">
                <a:cs typeface="Calibri"/>
              </a:rPr>
              <a:t>mastu</a:t>
            </a:r>
            <a:r>
              <a:rPr lang="en-US" sz="1200" kern="1200" dirty="0">
                <a:cs typeface="Calibri"/>
              </a:rPr>
              <a:t> CO2 </a:t>
            </a:r>
            <a:r>
              <a:rPr lang="en-US" sz="1200" kern="1200" dirty="0" err="1">
                <a:cs typeface="Calibri"/>
              </a:rPr>
              <a:t>pėdsako</a:t>
            </a:r>
            <a:r>
              <a:rPr lang="en-US" sz="1200" kern="1200" dirty="0">
                <a:cs typeface="Calibri"/>
              </a:rPr>
              <a:t> </a:t>
            </a:r>
            <a:r>
              <a:rPr lang="en-US" sz="1200" kern="1200" dirty="0" err="1">
                <a:cs typeface="Calibri"/>
              </a:rPr>
              <a:t>vidurkis</a:t>
            </a:r>
            <a:r>
              <a:rPr lang="en-US" sz="1200" kern="1200" dirty="0">
                <a:cs typeface="Calibri"/>
              </a:rPr>
              <a:t> </a:t>
            </a:r>
            <a:r>
              <a:rPr lang="en-US" sz="1200" kern="1200" dirty="0" err="1">
                <a:cs typeface="Calibri"/>
              </a:rPr>
              <a:t>yra</a:t>
            </a:r>
            <a:r>
              <a:rPr lang="en-US" sz="1200" kern="1200" dirty="0">
                <a:cs typeface="Calibri"/>
              </a:rPr>
              <a:t> </a:t>
            </a:r>
            <a:r>
              <a:rPr lang="en-US" sz="1200" kern="1200" dirty="0" err="1">
                <a:cs typeface="Calibri"/>
              </a:rPr>
              <a:t>apie</a:t>
            </a:r>
            <a:r>
              <a:rPr lang="en-US" sz="1200" kern="1200" dirty="0">
                <a:cs typeface="Calibri"/>
              </a:rPr>
              <a:t> 4,8 tonos.</a:t>
            </a:r>
            <a:br>
              <a:rPr lang="en-US" sz="1200" kern="1200" dirty="0">
                <a:cs typeface="Calibri"/>
              </a:rPr>
            </a:br>
            <a:br>
              <a:rPr lang="lt-LT" sz="1200" dirty="0"/>
            </a:br>
            <a:endParaRPr lang="lt-LT" sz="1200" dirty="0"/>
          </a:p>
          <a:p>
            <a:endParaRPr lang="lt-LT" sz="1200" dirty="0"/>
          </a:p>
        </p:txBody>
      </p:sp>
      <p:pic>
        <p:nvPicPr>
          <p:cNvPr id="4" name="Paveikslėlis 3" descr="Paveikslėlis, kuriame yra tekstas, ekrano kopija, Interneto svetainė, programinė įranga&#10;&#10;Automatiškai sugeneruotas aprašymas">
            <a:extLst>
              <a:ext uri="{FF2B5EF4-FFF2-40B4-BE49-F238E27FC236}">
                <a16:creationId xmlns:a16="http://schemas.microsoft.com/office/drawing/2014/main" id="{D5AF35FD-D546-F7A6-4A49-4CEBFD798E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1179" y="2121142"/>
            <a:ext cx="4610912" cy="3225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909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914FB4-FA45-4647-A502-C71627AC22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5812" y="-324302"/>
            <a:ext cx="9215437" cy="2414956"/>
          </a:xfrm>
        </p:spPr>
        <p:txBody>
          <a:bodyPr>
            <a:normAutofit/>
          </a:bodyPr>
          <a:lstStyle/>
          <a:p>
            <a:r>
              <a:rPr lang="lt-LT" sz="2000" dirty="0"/>
              <a:t>Daugiau informacijos apie anglies pėdsaką internete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C67E52-D3D4-4CC6-92D4-2B893F519A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5812" y="2219962"/>
            <a:ext cx="7325801" cy="1669497"/>
          </a:xfrm>
        </p:spPr>
        <p:txBody>
          <a:bodyPr>
            <a:normAutofit/>
          </a:bodyPr>
          <a:lstStyle/>
          <a:p>
            <a:br>
              <a:rPr lang="lt-LT" sz="700" dirty="0">
                <a:solidFill>
                  <a:srgbClr val="4978A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en-US" sz="12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Simple Animated Video: What is a carbon footprint? What can you do about yours? – YouTube</a:t>
            </a:r>
            <a:br>
              <a:rPr lang="lt-LT" sz="1200" dirty="0"/>
            </a:br>
            <a:br>
              <a:rPr lang="lt-LT" sz="1200" dirty="0"/>
            </a:br>
            <a:r>
              <a:rPr lang="en-US" sz="12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What is a CARBON FOOTPRINT? How to calculate and reduce it? | Climate change - YouTube</a:t>
            </a:r>
            <a:r>
              <a:rPr lang="en-GB" sz="1200" dirty="0"/>
              <a:t> </a:t>
            </a:r>
            <a:br>
              <a:rPr lang="lt-LT" sz="1200" dirty="0"/>
            </a:br>
            <a:br>
              <a:rPr lang="lt-LT" sz="1200" dirty="0"/>
            </a:br>
            <a:r>
              <a:rPr lang="en-US" sz="12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Three Steps to Cut Your Carbon Footprint 60% Today | Jackson Carpenter | </a:t>
            </a:r>
            <a:r>
              <a:rPr lang="en-US" sz="1200" dirty="0" err="1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TEDxAsheville</a:t>
            </a:r>
            <a:r>
              <a:rPr lang="en-US" sz="12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(youtube.com)</a:t>
            </a:r>
            <a:endParaRPr lang="lt-LT" sz="1200" dirty="0"/>
          </a:p>
        </p:txBody>
      </p:sp>
    </p:spTree>
    <p:extLst>
      <p:ext uri="{BB962C8B-B14F-4D97-AF65-F5344CB8AC3E}">
        <p14:creationId xmlns:p14="http://schemas.microsoft.com/office/powerpoint/2010/main" val="23115195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Euroguidance">
      <a:dk1>
        <a:srgbClr val="000000"/>
      </a:dk1>
      <a:lt1>
        <a:srgbClr val="FFFFFF"/>
      </a:lt1>
      <a:dk2>
        <a:srgbClr val="004773"/>
      </a:dk2>
      <a:lt2>
        <a:srgbClr val="E7E6E6"/>
      </a:lt2>
      <a:accent1>
        <a:srgbClr val="2F8540"/>
      </a:accent1>
      <a:accent2>
        <a:srgbClr val="7B2C71"/>
      </a:accent2>
      <a:accent3>
        <a:srgbClr val="79BF92"/>
      </a:accent3>
      <a:accent4>
        <a:srgbClr val="4978A1"/>
      </a:accent4>
      <a:accent5>
        <a:srgbClr val="F25C83"/>
      </a:accent5>
      <a:accent6>
        <a:srgbClr val="D19FE8"/>
      </a:accent6>
      <a:hlink>
        <a:srgbClr val="4978A1"/>
      </a:hlink>
      <a:folHlink>
        <a:srgbClr val="ADC2D5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770498A5-24D4-5043-921B-BE8BB7AF2718}" vid="{2A1D32CE-4F9F-4440-B6DA-0D7A3C6DCE24}"/>
    </a:ext>
  </a:extLst>
</a:theme>
</file>

<file path=ppt/theme/theme2.xml><?xml version="1.0" encoding="utf-8"?>
<a:theme xmlns:a="http://schemas.openxmlformats.org/drawingml/2006/main" name="Office Theme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A9A63324C39644AF5B8A5DE045A88E" ma:contentTypeVersion="18" ma:contentTypeDescription="Create a new document." ma:contentTypeScope="" ma:versionID="aef3458e49491aa938c143adb8f332af">
  <xsd:schema xmlns:xsd="http://www.w3.org/2001/XMLSchema" xmlns:xs="http://www.w3.org/2001/XMLSchema" xmlns:p="http://schemas.microsoft.com/office/2006/metadata/properties" xmlns:ns2="ebdf26c9-6443-46ed-9a75-31f835f20ddf" xmlns:ns3="8a13b1e7-c0ce-4fbf-ba88-32625037d083" targetNamespace="http://schemas.microsoft.com/office/2006/metadata/properties" ma:root="true" ma:fieldsID="8bb766a9a73898fea4bcdd4e510f119d" ns2:_="" ns3:_="">
    <xsd:import namespace="ebdf26c9-6443-46ed-9a75-31f835f20ddf"/>
    <xsd:import namespace="8a13b1e7-c0ce-4fbf-ba88-32625037d083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2:TaxCatchAll" minOccurs="0"/>
                <xsd:element ref="ns3:lcf76f155ced4ddcb4097134ff3c332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df26c9-6443-46ed-9a75-31f835f20dd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0147235a-b7bd-44f6-ba57-53667af35af1}" ma:internalName="TaxCatchAll" ma:showField="CatchAllData" ma:web="ebdf26c9-6443-46ed-9a75-31f835f20dd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13b1e7-c0ce-4fbf-ba88-32625037d0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b668a079-b69c-4826-b3af-de11eb9b4cd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5C09526-382B-4F41-910C-30D64B66BE43}">
  <ds:schemaRefs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purl.org/dc/dcmitype/"/>
    <ds:schemaRef ds:uri="http://purl.org/dc/terms/"/>
    <ds:schemaRef ds:uri="8a13b1e7-c0ce-4fbf-ba88-32625037d083"/>
    <ds:schemaRef ds:uri="http://schemas.microsoft.com/office/2006/metadata/properties"/>
    <ds:schemaRef ds:uri="http://schemas.microsoft.com/office/infopath/2007/PartnerControls"/>
    <ds:schemaRef ds:uri="ebdf26c9-6443-46ed-9a75-31f835f20ddf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3F18CE7-4A92-4C10-A663-B9F9C712680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E0EFB2F-CA85-47DE-A7BA-0D85257157B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bdf26c9-6443-46ed-9a75-31f835f20ddf"/>
    <ds:schemaRef ds:uri="8a13b1e7-c0ce-4fbf-ba88-32625037d0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66ad46dd-f7c7-43aa-9c22-1b7ad782ac3b}" enabled="1" method="Privileged" siteId="{ba0f5621-abfd-470f-adc9-da21d4cc1825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1067</TotalTime>
  <Words>1719</Words>
  <Application>Microsoft Office PowerPoint</Application>
  <PresentationFormat>Custom</PresentationFormat>
  <Paragraphs>142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Aptos</vt:lpstr>
      <vt:lpstr>Arial</vt:lpstr>
      <vt:lpstr>Calibri</vt:lpstr>
      <vt:lpstr>Gordita</vt:lpstr>
      <vt:lpstr>Gordita Medium</vt:lpstr>
      <vt:lpstr>Montserrat</vt:lpstr>
      <vt:lpstr>Segoe UI Historic</vt:lpstr>
      <vt:lpstr>Verdana</vt:lpstr>
      <vt:lpstr>Office-teema</vt:lpstr>
      <vt:lpstr> „Žaliosios karjeros pamokos“  Euroguidance ambasadorius Aivaras Pranarauskas</vt:lpstr>
      <vt:lpstr>Turinys:</vt:lpstr>
      <vt:lpstr>Susipažinimo pratimas </vt:lpstr>
      <vt:lpstr>PowerPoint Presentation</vt:lpstr>
      <vt:lpstr>PowerPoint Presentation</vt:lpstr>
      <vt:lpstr>Kas yra "anglies pėdsakas"?  </vt:lpstr>
      <vt:lpstr>Įdomus faktas  </vt:lpstr>
      <vt:lpstr>Footprint</vt:lpstr>
      <vt:lpstr>Daugiau informacijos apie anglies pėdsaką internete</vt:lpstr>
      <vt:lpstr>Žali žingsniai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Elina Lukka</dc:creator>
  <cp:lastModifiedBy>Vitalija Paurienė</cp:lastModifiedBy>
  <cp:revision>17</cp:revision>
  <dcterms:created xsi:type="dcterms:W3CDTF">2022-12-08T14:09:14Z</dcterms:created>
  <dcterms:modified xsi:type="dcterms:W3CDTF">2026-08-21T10:55:49Z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0x010100D9A9A63324C39644AF5B8A5DE045A88E</vt:lpwstr>
  </property>
</Properties>
</file>